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7"/>
  </p:notesMasterIdLst>
  <p:handoutMasterIdLst>
    <p:handoutMasterId r:id="rId88"/>
  </p:handoutMasterIdLst>
  <p:sldIdLst>
    <p:sldId id="256" r:id="rId2"/>
    <p:sldId id="257" r:id="rId3"/>
    <p:sldId id="267" r:id="rId4"/>
    <p:sldId id="266" r:id="rId5"/>
    <p:sldId id="263" r:id="rId6"/>
    <p:sldId id="269" r:id="rId7"/>
    <p:sldId id="275" r:id="rId8"/>
    <p:sldId id="270" r:id="rId9"/>
    <p:sldId id="271" r:id="rId10"/>
    <p:sldId id="272" r:id="rId11"/>
    <p:sldId id="273" r:id="rId12"/>
    <p:sldId id="274" r:id="rId13"/>
    <p:sldId id="276" r:id="rId14"/>
    <p:sldId id="277" r:id="rId15"/>
    <p:sldId id="278" r:id="rId16"/>
    <p:sldId id="279" r:id="rId17"/>
    <p:sldId id="280" r:id="rId18"/>
    <p:sldId id="281" r:id="rId19"/>
    <p:sldId id="282" r:id="rId20"/>
    <p:sldId id="283" r:id="rId21"/>
    <p:sldId id="284" r:id="rId22"/>
    <p:sldId id="285" r:id="rId23"/>
    <p:sldId id="286" r:id="rId24"/>
    <p:sldId id="288" r:id="rId25"/>
    <p:sldId id="287" r:id="rId26"/>
    <p:sldId id="289" r:id="rId27"/>
    <p:sldId id="292" r:id="rId28"/>
    <p:sldId id="291" r:id="rId29"/>
    <p:sldId id="294" r:id="rId30"/>
    <p:sldId id="293" r:id="rId31"/>
    <p:sldId id="290" r:id="rId32"/>
    <p:sldId id="295" r:id="rId33"/>
    <p:sldId id="296" r:id="rId34"/>
    <p:sldId id="297" r:id="rId35"/>
    <p:sldId id="298" r:id="rId36"/>
    <p:sldId id="300" r:id="rId37"/>
    <p:sldId id="299" r:id="rId38"/>
    <p:sldId id="303" r:id="rId39"/>
    <p:sldId id="302" r:id="rId40"/>
    <p:sldId id="301" r:id="rId41"/>
    <p:sldId id="305" r:id="rId42"/>
    <p:sldId id="304" r:id="rId43"/>
    <p:sldId id="306" r:id="rId44"/>
    <p:sldId id="307" r:id="rId45"/>
    <p:sldId id="308" r:id="rId46"/>
    <p:sldId id="309" r:id="rId47"/>
    <p:sldId id="311" r:id="rId48"/>
    <p:sldId id="312" r:id="rId49"/>
    <p:sldId id="313" r:id="rId50"/>
    <p:sldId id="314" r:id="rId51"/>
    <p:sldId id="315" r:id="rId52"/>
    <p:sldId id="316" r:id="rId53"/>
    <p:sldId id="317" r:id="rId54"/>
    <p:sldId id="318" r:id="rId55"/>
    <p:sldId id="319" r:id="rId56"/>
    <p:sldId id="320" r:id="rId57"/>
    <p:sldId id="321" r:id="rId58"/>
    <p:sldId id="322" r:id="rId59"/>
    <p:sldId id="323" r:id="rId60"/>
    <p:sldId id="325" r:id="rId61"/>
    <p:sldId id="326" r:id="rId62"/>
    <p:sldId id="327" r:id="rId63"/>
    <p:sldId id="328" r:id="rId64"/>
    <p:sldId id="329" r:id="rId65"/>
    <p:sldId id="330" r:id="rId66"/>
    <p:sldId id="331" r:id="rId67"/>
    <p:sldId id="332" r:id="rId68"/>
    <p:sldId id="333" r:id="rId69"/>
    <p:sldId id="334" r:id="rId70"/>
    <p:sldId id="335" r:id="rId71"/>
    <p:sldId id="336" r:id="rId72"/>
    <p:sldId id="337" r:id="rId73"/>
    <p:sldId id="338" r:id="rId74"/>
    <p:sldId id="339" r:id="rId75"/>
    <p:sldId id="340" r:id="rId76"/>
    <p:sldId id="341" r:id="rId77"/>
    <p:sldId id="342" r:id="rId78"/>
    <p:sldId id="343" r:id="rId79"/>
    <p:sldId id="344" r:id="rId80"/>
    <p:sldId id="345" r:id="rId81"/>
    <p:sldId id="346" r:id="rId82"/>
    <p:sldId id="347" r:id="rId83"/>
    <p:sldId id="348" r:id="rId84"/>
    <p:sldId id="349" r:id="rId85"/>
    <p:sldId id="350" r:id="rId86"/>
  </p:sldIdLst>
  <p:sldSz cx="12188825" cy="6858000"/>
  <p:notesSz cx="6858000" cy="9144000"/>
  <p:defaultTextStyle>
    <a:defPPr rtl="0">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8616" autoAdjust="0"/>
  </p:normalViewPr>
  <p:slideViewPr>
    <p:cSldViewPr>
      <p:cViewPr varScale="1">
        <p:scale>
          <a:sx n="101" d="100"/>
          <a:sy n="101" d="100"/>
        </p:scale>
        <p:origin x="936" y="114"/>
      </p:cViewPr>
      <p:guideLst>
        <p:guide pos="3839"/>
        <p:guide orient="horz" pos="2160"/>
      </p:guideLst>
    </p:cSldViewPr>
  </p:slideViewPr>
  <p:notesTextViewPr>
    <p:cViewPr>
      <p:scale>
        <a:sx n="1" d="1"/>
        <a:sy n="1" d="1"/>
      </p:scale>
      <p:origin x="0" y="0"/>
    </p:cViewPr>
  </p:notesTextViewPr>
  <p:notesViewPr>
    <p:cSldViewPr showGuides="1">
      <p:cViewPr varScale="1">
        <p:scale>
          <a:sx n="88" d="100"/>
          <a:sy n="88" d="100"/>
        </p:scale>
        <p:origin x="3072"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agłówek — symbol zastępczy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pl-PL" dirty="0"/>
          </a:p>
        </p:txBody>
      </p:sp>
      <p:sp>
        <p:nvSpPr>
          <p:cNvPr id="3" name="Data — symbol zastępczy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B3BB1435-26FF-43B0-B934-232BA76F76E9}" type="datetime1">
              <a:rPr lang="pl-PL" smtClean="0"/>
              <a:t>27.06.2018</a:t>
            </a:fld>
            <a:endParaRPr lang="pl-PL" dirty="0"/>
          </a:p>
        </p:txBody>
      </p:sp>
      <p:sp>
        <p:nvSpPr>
          <p:cNvPr id="4" name="Stopka — symbol zastępczy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pl-PL" dirty="0"/>
          </a:p>
        </p:txBody>
      </p:sp>
      <p:sp>
        <p:nvSpPr>
          <p:cNvPr id="5" name="Numer slajdu — symbol zastępczy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A850423A-8BCE-448E-A97B-03A88B2B12C1}" type="slidenum">
              <a:rPr lang="pl-PL" smtClean="0"/>
              <a:t>‹#›</a:t>
            </a:fld>
            <a:endParaRPr lang="pl-PL" dirty="0"/>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agłówek — symbol zastępczy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pl-PL" dirty="0"/>
          </a:p>
        </p:txBody>
      </p:sp>
      <p:sp>
        <p:nvSpPr>
          <p:cNvPr id="3" name="Data — symbol zastępcz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rtl="0"/>
            <a:fld id="{42F1F3F2-AD81-443F-9233-3AB1B89AE9CC}" type="datetime1">
              <a:rPr lang="pl-PL" smtClean="0"/>
              <a:t>27.06.2018</a:t>
            </a:fld>
            <a:endParaRPr lang="pl-PL" dirty="0"/>
          </a:p>
        </p:txBody>
      </p:sp>
      <p:sp>
        <p:nvSpPr>
          <p:cNvPr id="4" name="Obraz slajdu — symbol zastępczy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pl-PL" dirty="0"/>
          </a:p>
        </p:txBody>
      </p:sp>
      <p:sp>
        <p:nvSpPr>
          <p:cNvPr id="5" name="Notatki — symbol zastępcz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pl-PL" dirty="0"/>
              <a:t>Kliknij, aby edytować style wzorca tekstu</a:t>
            </a:r>
          </a:p>
          <a:p>
            <a:pPr lvl="1" rtl="0"/>
            <a:r>
              <a:rPr lang="pl-PL" dirty="0"/>
              <a:t>Drugi poziom</a:t>
            </a:r>
          </a:p>
          <a:p>
            <a:pPr lvl="2" rtl="0"/>
            <a:r>
              <a:rPr lang="pl-PL" dirty="0"/>
              <a:t>Trzeci poziom</a:t>
            </a:r>
          </a:p>
          <a:p>
            <a:pPr lvl="3" rtl="0"/>
            <a:r>
              <a:rPr lang="pl-PL" dirty="0"/>
              <a:t>Czwarty poziom</a:t>
            </a:r>
          </a:p>
          <a:p>
            <a:pPr lvl="4" rtl="0"/>
            <a:r>
              <a:rPr lang="pl-PL" dirty="0"/>
              <a:t>Piąty poziom</a:t>
            </a:r>
          </a:p>
        </p:txBody>
      </p:sp>
      <p:sp>
        <p:nvSpPr>
          <p:cNvPr id="6" name="Stopka — symbol zastępczy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pl-PL" dirty="0"/>
          </a:p>
        </p:txBody>
      </p:sp>
      <p:sp>
        <p:nvSpPr>
          <p:cNvPr id="7" name="Numer slajdu — symbol zastępczy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01F2A70B-78F2-4DCF-B53B-C990D2FAFB8A}" type="slidenum">
              <a:rPr lang="pl-PL" smtClean="0"/>
              <a:t>‹#›</a:t>
            </a:fld>
            <a:endParaRPr lang="pl-PL" dirty="0"/>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rtl="0"/>
            <a:fld id="{01F2A70B-78F2-4DCF-B53B-C990D2FAFB8A}" type="slidenum">
              <a:rPr lang="pl-PL" smtClean="0"/>
              <a:t>1</a:t>
            </a:fld>
            <a:endParaRPr lang="pl-PL" dirty="0"/>
          </a:p>
        </p:txBody>
      </p:sp>
    </p:spTree>
    <p:extLst>
      <p:ext uri="{BB962C8B-B14F-4D97-AF65-F5344CB8AC3E}">
        <p14:creationId xmlns:p14="http://schemas.microsoft.com/office/powerpoint/2010/main" val="155260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rtl="0"/>
            <a:fld id="{01F2A70B-78F2-4DCF-B53B-C990D2FAFB8A}" type="slidenum">
              <a:rPr lang="pl-PL" smtClean="0"/>
              <a:t>18</a:t>
            </a:fld>
            <a:endParaRPr lang="pl-PL" dirty="0"/>
          </a:p>
        </p:txBody>
      </p:sp>
    </p:spTree>
    <p:extLst>
      <p:ext uri="{BB962C8B-B14F-4D97-AF65-F5344CB8AC3E}">
        <p14:creationId xmlns:p14="http://schemas.microsoft.com/office/powerpoint/2010/main" val="1675568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rtl="0"/>
            <a:fld id="{01F2A70B-78F2-4DCF-B53B-C990D2FAFB8A}" type="slidenum">
              <a:rPr lang="pl-PL" smtClean="0"/>
              <a:t>24</a:t>
            </a:fld>
            <a:endParaRPr lang="pl-PL" dirty="0"/>
          </a:p>
        </p:txBody>
      </p:sp>
    </p:spTree>
    <p:extLst>
      <p:ext uri="{BB962C8B-B14F-4D97-AF65-F5344CB8AC3E}">
        <p14:creationId xmlns:p14="http://schemas.microsoft.com/office/powerpoint/2010/main" val="3340221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rtl="0"/>
            <a:fld id="{01F2A70B-78F2-4DCF-B53B-C990D2FAFB8A}" type="slidenum">
              <a:rPr lang="pl-PL" smtClean="0"/>
              <a:t>27</a:t>
            </a:fld>
            <a:endParaRPr lang="pl-PL" dirty="0"/>
          </a:p>
        </p:txBody>
      </p:sp>
    </p:spTree>
    <p:extLst>
      <p:ext uri="{BB962C8B-B14F-4D97-AF65-F5344CB8AC3E}">
        <p14:creationId xmlns:p14="http://schemas.microsoft.com/office/powerpoint/2010/main" val="2541097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rtl="0"/>
            <a:fld id="{01F2A70B-78F2-4DCF-B53B-C990D2FAFB8A}" type="slidenum">
              <a:rPr lang="pl-PL" smtClean="0"/>
              <a:t>55</a:t>
            </a:fld>
            <a:endParaRPr lang="pl-PL" dirty="0"/>
          </a:p>
        </p:txBody>
      </p:sp>
    </p:spTree>
    <p:extLst>
      <p:ext uri="{BB962C8B-B14F-4D97-AF65-F5344CB8AC3E}">
        <p14:creationId xmlns:p14="http://schemas.microsoft.com/office/powerpoint/2010/main" val="1267812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rtl="0"/>
            <a:fld id="{01F2A70B-78F2-4DCF-B53B-C990D2FAFB8A}" type="slidenum">
              <a:rPr lang="pl-PL" smtClean="0"/>
              <a:t>59</a:t>
            </a:fld>
            <a:endParaRPr lang="pl-PL" dirty="0"/>
          </a:p>
        </p:txBody>
      </p:sp>
    </p:spTree>
    <p:extLst>
      <p:ext uri="{BB962C8B-B14F-4D97-AF65-F5344CB8AC3E}">
        <p14:creationId xmlns:p14="http://schemas.microsoft.com/office/powerpoint/2010/main" val="3615431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rtl="0"/>
            <a:fld id="{01F2A70B-78F2-4DCF-B53B-C990D2FAFB8A}" type="slidenum">
              <a:rPr lang="pl-PL" smtClean="0"/>
              <a:t>2</a:t>
            </a:fld>
            <a:endParaRPr lang="pl-PL" dirty="0"/>
          </a:p>
        </p:txBody>
      </p:sp>
    </p:spTree>
    <p:extLst>
      <p:ext uri="{BB962C8B-B14F-4D97-AF65-F5344CB8AC3E}">
        <p14:creationId xmlns:p14="http://schemas.microsoft.com/office/powerpoint/2010/main" val="154130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rtl="0"/>
            <a:fld id="{01F2A70B-78F2-4DCF-B53B-C990D2FAFB8A}" type="slidenum">
              <a:rPr lang="pl-PL" smtClean="0"/>
              <a:t>4</a:t>
            </a:fld>
            <a:endParaRPr lang="pl-PL" dirty="0"/>
          </a:p>
        </p:txBody>
      </p:sp>
    </p:spTree>
    <p:extLst>
      <p:ext uri="{BB962C8B-B14F-4D97-AF65-F5344CB8AC3E}">
        <p14:creationId xmlns:p14="http://schemas.microsoft.com/office/powerpoint/2010/main" val="2604386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rtl="0"/>
            <a:fld id="{01F2A70B-78F2-4DCF-B53B-C990D2FAFB8A}" type="slidenum">
              <a:rPr lang="pl-PL" smtClean="0"/>
              <a:t>5</a:t>
            </a:fld>
            <a:endParaRPr lang="pl-PL" dirty="0"/>
          </a:p>
        </p:txBody>
      </p:sp>
    </p:spTree>
    <p:extLst>
      <p:ext uri="{BB962C8B-B14F-4D97-AF65-F5344CB8AC3E}">
        <p14:creationId xmlns:p14="http://schemas.microsoft.com/office/powerpoint/2010/main" val="462271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rtl="0"/>
            <a:fld id="{01F2A70B-78F2-4DCF-B53B-C990D2FAFB8A}" type="slidenum">
              <a:rPr lang="pl-PL" smtClean="0"/>
              <a:t>6</a:t>
            </a:fld>
            <a:endParaRPr lang="pl-PL" dirty="0"/>
          </a:p>
        </p:txBody>
      </p:sp>
    </p:spTree>
    <p:extLst>
      <p:ext uri="{BB962C8B-B14F-4D97-AF65-F5344CB8AC3E}">
        <p14:creationId xmlns:p14="http://schemas.microsoft.com/office/powerpoint/2010/main" val="1179795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rtl="0"/>
            <a:fld id="{01F2A70B-78F2-4DCF-B53B-C990D2FAFB8A}" type="slidenum">
              <a:rPr lang="pl-PL" smtClean="0"/>
              <a:t>8</a:t>
            </a:fld>
            <a:endParaRPr lang="pl-PL" dirty="0"/>
          </a:p>
        </p:txBody>
      </p:sp>
    </p:spTree>
    <p:extLst>
      <p:ext uri="{BB962C8B-B14F-4D97-AF65-F5344CB8AC3E}">
        <p14:creationId xmlns:p14="http://schemas.microsoft.com/office/powerpoint/2010/main" val="1502865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pPr rtl="0"/>
            <a:fld id="{01F2A70B-78F2-4DCF-B53B-C990D2FAFB8A}" type="slidenum">
              <a:rPr lang="pl-PL" smtClean="0"/>
              <a:t>10</a:t>
            </a:fld>
            <a:endParaRPr lang="pl-PL" dirty="0"/>
          </a:p>
        </p:txBody>
      </p:sp>
    </p:spTree>
    <p:extLst>
      <p:ext uri="{BB962C8B-B14F-4D97-AF65-F5344CB8AC3E}">
        <p14:creationId xmlns:p14="http://schemas.microsoft.com/office/powerpoint/2010/main" val="1491782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rtl="0"/>
            <a:fld id="{01F2A70B-78F2-4DCF-B53B-C990D2FAFB8A}" type="slidenum">
              <a:rPr lang="pl-PL" smtClean="0"/>
              <a:t>13</a:t>
            </a:fld>
            <a:endParaRPr lang="pl-PL" dirty="0"/>
          </a:p>
        </p:txBody>
      </p:sp>
    </p:spTree>
    <p:extLst>
      <p:ext uri="{BB962C8B-B14F-4D97-AF65-F5344CB8AC3E}">
        <p14:creationId xmlns:p14="http://schemas.microsoft.com/office/powerpoint/2010/main" val="1002553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rtl="0"/>
            <a:fld id="{01F2A70B-78F2-4DCF-B53B-C990D2FAFB8A}" type="slidenum">
              <a:rPr lang="pl-PL" smtClean="0"/>
              <a:t>15</a:t>
            </a:fld>
            <a:endParaRPr lang="pl-PL" dirty="0"/>
          </a:p>
        </p:txBody>
      </p:sp>
    </p:spTree>
    <p:extLst>
      <p:ext uri="{BB962C8B-B14F-4D97-AF65-F5344CB8AC3E}">
        <p14:creationId xmlns:p14="http://schemas.microsoft.com/office/powerpoint/2010/main" val="2040917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2413" y="1905000"/>
            <a:ext cx="9144000" cy="2667000"/>
          </a:xfrm>
        </p:spPr>
        <p:txBody>
          <a:bodyPr rtlCol="0">
            <a:noAutofit/>
          </a:bodyPr>
          <a:lstStyle>
            <a:lvl1pPr>
              <a:defRPr sz="5400"/>
            </a:lvl1pPr>
          </a:lstStyle>
          <a:p>
            <a:pPr rtl="0"/>
            <a:r>
              <a:rPr lang="pl-PL"/>
              <a:t>Kliknij, aby edytować styl</a:t>
            </a:r>
            <a:endParaRPr lang="pl-PL" dirty="0"/>
          </a:p>
        </p:txBody>
      </p:sp>
      <p:grpSp>
        <p:nvGrpSpPr>
          <p:cNvPr id="256" name="linia" descr="Grafika linii"/>
          <p:cNvGrpSpPr/>
          <p:nvPr/>
        </p:nvGrpSpPr>
        <p:grpSpPr bwMode="invGray">
          <a:xfrm>
            <a:off x="1584896" y="4724400"/>
            <a:ext cx="8631936" cy="64008"/>
            <a:chOff x="-4110038" y="2703513"/>
            <a:chExt cx="17394239" cy="160336"/>
          </a:xfrm>
          <a:solidFill>
            <a:schemeClr val="accent1"/>
          </a:solidFill>
        </p:grpSpPr>
        <p:sp>
          <p:nvSpPr>
            <p:cNvPr id="257" name="Dowolny kształt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58" name="Dowolny kształt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59" name="Dowolny kształt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60" name="Dowolny kształt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61" name="Dowolny kształt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62" name="Dowolny kształt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63" name="Dowolny kształt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64" name="Dowolny kształt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65" name="Dowolny kształt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66" name="Dowolny kształt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67" name="Dowolny kształt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68" name="Dowolny kształt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69" name="Dowolny kształt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70" name="Dowolny kształt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71" name="Dowolny kształt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72" name="Dowolny kształt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73" name="Dowolny kształt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74" name="Dowolny kształt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75" name="Dowolny kształt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76" name="Dowolny kształt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77" name="Dowolny kształt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78" name="Dowolny kształt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79" name="Dowolny kształt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80" name="Dowolny kształt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81" name="Dowolny kształt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82" name="Dowolny kształt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83" name="Dowolny kształt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84" name="Dowolny kształt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85" name="Dowolny kształt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86" name="Dowolny kształt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87" name="Dowolny kształt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88" name="Dowolny kształt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89" name="Dowolny kształt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90" name="Dowolny kształt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91" name="Dowolny kształt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92" name="Dowolny kształt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93" name="Dowolny kształt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94" name="Dowolny kształt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95" name="Dowolny kształt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96" name="Dowolny kształt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97" name="Dowolny kształt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98" name="Dowolny kształt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99" name="Dowolny kształt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00" name="Dowolny kształt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01" name="Dowolny kształt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02" name="Dowolny kształt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03" name="Dowolny kształt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04" name="Dowolny kształt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05" name="Dowolny kształt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06" name="Dowolny kształt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07" name="Dowolny kształt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08" name="Dowolny kształt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09" name="Dowolny kształt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10" name="Dowolny kształt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11" name="Dowolny kształt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12" name="Dowolny kształt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13" name="Dowolny kształt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14" name="Dowolny kształt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15" name="Dowolny kształt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16" name="Dowolny kształt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17" name="Dowolny kształt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18" name="Dowolny kształt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19" name="Dowolny kształt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20" name="Dowolny kształt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21" name="Dowolny kształt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22" name="Dowolny kształt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23" name="Dowolny kształt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24" name="Dowolny kształt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25" name="Dowolny kształt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26" name="Dowolny kształt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27" name="Dowolny kształt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28" name="Dowolny kształt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29" name="Dowolny kształt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30" name="Dowolny kształt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31" name="Dowolny kształt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32" name="Dowolny kształt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33" name="Dowolny kształt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34" name="Dowolny kształt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35" name="Dowolny kształt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36" name="Dowolny kształt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37" name="Dowolny kształt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38" name="Dowolny kształt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39" name="Dowolny kształt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40" name="Dowolny kształt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41" name="Dowolny kształt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42" name="Dowolny kształt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43" name="Dowolny kształt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44" name="Dowolny kształt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45" name="Dowolny kształt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46" name="Dowolny kształt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47" name="Dowolny kształt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48" name="Dowolny kształt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49" name="Dowolny kształt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50" name="Dowolny kształt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51" name="Dowolny kształt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52" name="Dowolny kształt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53" name="Dowolny kształt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54" name="Dowolny kształt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55" name="Dowolny kształt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56" name="Dowolny kształt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57" name="Dowolny kształt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58" name="Dowolny kształt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59" name="Dowolny kształt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60" name="Dowolny kształt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61" name="Dowolny kształt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62" name="Dowolny kształt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63" name="Dowolny kształt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64" name="Dowolny kształt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65" name="Dowolny kształt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66" name="Dowolny kształt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67" name="Dowolny kształt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68" name="Dowolny kształt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69" name="Dowolny kształt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70" name="Dowolny kształt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71" name="Dowolny kształt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72" name="Dowolny kształt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73" name="Dowolny kształt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74" name="Dowolny kształt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75" name="Dowolny kształt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76" name="Dowolny kształt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77" name="Dowolny kształt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78" name="Dowolny kształt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79" name="Dowolny kształt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grpSp>
      <p:sp>
        <p:nvSpPr>
          <p:cNvPr id="3" name="Podtytuł 2"/>
          <p:cNvSpPr>
            <a:spLocks noGrp="1"/>
          </p:cNvSpPr>
          <p:nvPr>
            <p:ph type="subTitle" idx="1"/>
          </p:nvPr>
        </p:nvSpPr>
        <p:spPr>
          <a:xfrm>
            <a:off x="1522413" y="5105400"/>
            <a:ext cx="9143999" cy="1066800"/>
          </a:xfrm>
        </p:spPr>
        <p:txBody>
          <a:bodyPr rtlCol="0"/>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pl-PL"/>
              <a:t>Kliknij, aby edytować styl wzorca podtytułu</a:t>
            </a:r>
            <a:endParaRPr lang="pl-PL" dirty="0"/>
          </a:p>
        </p:txBody>
      </p:sp>
    </p:spTree>
    <p:extLst>
      <p:ext uri="{BB962C8B-B14F-4D97-AF65-F5344CB8AC3E}">
        <p14:creationId xmlns:p14="http://schemas.microsoft.com/office/powerpoint/2010/main" val="67435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rtlCol="0"/>
          <a:lstStyle/>
          <a:p>
            <a:pPr rtl="0"/>
            <a:r>
              <a:rPr lang="pl-PL"/>
              <a:t>Kliknij, aby edytować styl</a:t>
            </a:r>
            <a:endParaRPr lang="pl-PL" dirty="0"/>
          </a:p>
        </p:txBody>
      </p:sp>
      <p:grpSp>
        <p:nvGrpSpPr>
          <p:cNvPr id="7" name="linia" descr="Grafika linii"/>
          <p:cNvGrpSpPr/>
          <p:nvPr/>
        </p:nvGrpSpPr>
        <p:grpSpPr bwMode="invGray">
          <a:xfrm>
            <a:off x="1522413" y="1514475"/>
            <a:ext cx="10569575" cy="64008"/>
            <a:chOff x="1522413" y="1514475"/>
            <a:chExt cx="10569575" cy="64008"/>
          </a:xfrm>
        </p:grpSpPr>
        <p:sp>
          <p:nvSpPr>
            <p:cNvPr id="8" name="Dowolny kształt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9" name="Dowolny kształt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0" name="Dowolny kształt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1" name="Dowolny kształt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2" name="Dowolny kształt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3" name="Dowolny kształt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4" name="Dowolny kształt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5" name="Dowolny kształt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6" name="Dowolny kształt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7" name="Dowolny kształt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8" name="Dowolny kształt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9" name="Dowolny kształt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0" name="Dowolny kształt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1" name="Dowolny kształt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2" name="Dowolny kształt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3" name="Dowolny kształt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4" name="Dowolny kształt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5" name="Dowolny kształt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6" name="Dowolny kształt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7" name="Dowolny kształt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8" name="Dowolny kształt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9" name="Dowolny kształt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30" name="Dowolny kształt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31" name="Dowolny kształt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32" name="Dowolny kształt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33" name="Dowolny kształt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34" name="Dowolny kształt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35" name="Dowolny kształt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36" name="Dowolny kształt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37" name="Dowolny kształt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38" name="Dowolny kształt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39" name="Dowolny kształt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40" name="Dowolny kształt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41" name="Dowolny kształt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42" name="Dowolny kształt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43" name="Dowolny kształt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44" name="Dowolny kształt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45" name="Dowolny kształt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46" name="Dowolny kształt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47" name="Dowolny kształt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48" name="Dowolny kształt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49" name="Dowolny kształt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50" name="Dowolny kształt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51" name="Dowolny kształt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52" name="Dowolny kształt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53" name="Dowolny kształt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54" name="Dowolny kształt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55" name="Dowolny kształt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56" name="Dowolny kształt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57" name="Dowolny kształt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58" name="Dowolny kształt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59" name="Dowolny kształt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0" name="Dowolny kształt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1" name="Dowolny kształt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2" name="Dowolny kształt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3" name="Dowolny kształt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4" name="Dowolny kształt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5" name="Dowolny kształt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6" name="Dowolny kształt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7" name="Dowolny kształt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8" name="Dowolny kształt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9" name="Dowolny kształt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0" name="Dowolny kształt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1" name="Dowolny kształt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2" name="Dowolny kształt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3" name="Dowolny kształt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4" name="Dowolny kształt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5" name="Dowolny kształt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6" name="Dowolny kształt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7" name="Dowolny kształt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8" name="Dowolny kształt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9" name="Dowolny kształt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0" name="Dowolny kształt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1" name="Dowolny kształt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grpSp>
      <p:sp>
        <p:nvSpPr>
          <p:cNvPr id="3" name="Tekst pionowy — symbol zastępczy 2"/>
          <p:cNvSpPr>
            <a:spLocks noGrp="1"/>
          </p:cNvSpPr>
          <p:nvPr>
            <p:ph type="body" orient="vert" idx="1"/>
          </p:nvPr>
        </p:nvSpPr>
        <p:spPr/>
        <p:txBody>
          <a:bodyPr vert="eaVert" rtlCol="0"/>
          <a:lstStyle>
            <a:lvl5pPr>
              <a:defRPr/>
            </a:lvl5pPr>
            <a:lvl6pPr marL="1956816">
              <a:defRPr/>
            </a:lvl6pPr>
            <a:lvl7pPr marL="1956816">
              <a:defRPr/>
            </a:lvl7pPr>
            <a:lvl8pPr marL="1956816">
              <a:defRPr/>
            </a:lvl8pPr>
            <a:lvl9pPr marL="1956816">
              <a:defRPr/>
            </a:lvl9pPr>
          </a:lstStyle>
          <a:p>
            <a:pPr lvl="0" rtl="0"/>
            <a:r>
              <a:rPr lang="pl-PL"/>
              <a:t>Edytuj style wzorca tekstu</a:t>
            </a:r>
          </a:p>
          <a:p>
            <a:pPr lvl="1" rtl="0"/>
            <a:r>
              <a:rPr lang="pl-PL"/>
              <a:t>Drugi poziom</a:t>
            </a:r>
          </a:p>
          <a:p>
            <a:pPr lvl="2" rtl="0"/>
            <a:r>
              <a:rPr lang="pl-PL"/>
              <a:t>Trzeci poziom</a:t>
            </a:r>
          </a:p>
          <a:p>
            <a:pPr lvl="3" rtl="0"/>
            <a:r>
              <a:rPr lang="pl-PL"/>
              <a:t>Czwarty poziom</a:t>
            </a:r>
          </a:p>
          <a:p>
            <a:pPr lvl="4" rtl="0"/>
            <a:r>
              <a:rPr lang="pl-PL"/>
              <a:t>Piąty poziom</a:t>
            </a:r>
            <a:endParaRPr lang="pl-PL" dirty="0"/>
          </a:p>
        </p:txBody>
      </p:sp>
      <p:sp>
        <p:nvSpPr>
          <p:cNvPr id="5" name="Stopka — symbol zastępczy 4"/>
          <p:cNvSpPr>
            <a:spLocks noGrp="1"/>
          </p:cNvSpPr>
          <p:nvPr>
            <p:ph type="ftr" sz="quarter" idx="11"/>
          </p:nvPr>
        </p:nvSpPr>
        <p:spPr/>
        <p:txBody>
          <a:bodyPr rtlCol="0"/>
          <a:lstStyle/>
          <a:p>
            <a:pPr rtl="0"/>
            <a:endParaRPr lang="pl-PL" dirty="0"/>
          </a:p>
        </p:txBody>
      </p:sp>
      <p:sp>
        <p:nvSpPr>
          <p:cNvPr id="4" name="Data — symbol zastępczy 3"/>
          <p:cNvSpPr>
            <a:spLocks noGrp="1"/>
          </p:cNvSpPr>
          <p:nvPr>
            <p:ph type="dt" sz="half" idx="10"/>
          </p:nvPr>
        </p:nvSpPr>
        <p:spPr/>
        <p:txBody>
          <a:bodyPr rtlCol="0"/>
          <a:lstStyle/>
          <a:p>
            <a:pPr rtl="0"/>
            <a:fld id="{EDD2790F-42FB-447C-A0FA-BB4DA495FC29}" type="datetime1">
              <a:rPr lang="pl-PL" smtClean="0"/>
              <a:t>27.06.2018</a:t>
            </a:fld>
            <a:endParaRPr lang="pl-PL" dirty="0"/>
          </a:p>
        </p:txBody>
      </p:sp>
      <p:sp>
        <p:nvSpPr>
          <p:cNvPr id="6" name="Numer slajdu — symbol zastępczy 5"/>
          <p:cNvSpPr>
            <a:spLocks noGrp="1"/>
          </p:cNvSpPr>
          <p:nvPr>
            <p:ph type="sldNum" sz="quarter" idx="12"/>
          </p:nvPr>
        </p:nvSpPr>
        <p:spPr/>
        <p:txBody>
          <a:bodyPr rtlCol="0"/>
          <a:lstStyle/>
          <a:p>
            <a:pPr rtl="0"/>
            <a:fld id="{25BA54BD-C84D-46CE-8B72-31BFB26ABA43}" type="slidenum">
              <a:rPr lang="pl-PL" smtClean="0"/>
              <a:t>‹#›</a:t>
            </a:fld>
            <a:endParaRPr lang="pl-PL" dirty="0"/>
          </a:p>
        </p:txBody>
      </p:sp>
    </p:spTree>
    <p:extLst>
      <p:ext uri="{BB962C8B-B14F-4D97-AF65-F5344CB8AC3E}">
        <p14:creationId xmlns:p14="http://schemas.microsoft.com/office/powerpoint/2010/main" val="212679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0361612" y="274639"/>
            <a:ext cx="1371600" cy="5901747"/>
          </a:xfrm>
        </p:spPr>
        <p:txBody>
          <a:bodyPr vert="eaVert" rtlCol="0"/>
          <a:lstStyle/>
          <a:p>
            <a:pPr rtl="0"/>
            <a:r>
              <a:rPr lang="pl-PL"/>
              <a:t>Kliknij, aby edytować styl</a:t>
            </a:r>
            <a:endParaRPr lang="pl-PL" dirty="0"/>
          </a:p>
        </p:txBody>
      </p:sp>
      <p:grpSp>
        <p:nvGrpSpPr>
          <p:cNvPr id="7" name="linia" descr="Grafika linii"/>
          <p:cNvGrpSpPr/>
          <p:nvPr/>
        </p:nvGrpSpPr>
        <p:grpSpPr bwMode="invGray">
          <a:xfrm rot="5400000">
            <a:off x="6864412" y="3472598"/>
            <a:ext cx="6492240" cy="64008"/>
            <a:chOff x="1522413" y="1514475"/>
            <a:chExt cx="10569575" cy="64008"/>
          </a:xfrm>
        </p:grpSpPr>
        <p:sp>
          <p:nvSpPr>
            <p:cNvPr id="8" name="Dowolny kształt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9" name="Dowolny kształt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0" name="Dowolny kształt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1" name="Dowolny kształt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2" name="Dowolny kształt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3" name="Dowolny kształt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4" name="Dowolny kształt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5" name="Dowolny kształt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6" name="Dowolny kształt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7" name="Dowolny kształt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8" name="Dowolny kształt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9" name="Dowolny kształt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0" name="Dowolny kształt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1" name="Dowolny kształt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2" name="Dowolny kształt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3" name="Dowolny kształt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4" name="Dowolny kształt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5" name="Dowolny kształt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6" name="Dowolny kształt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7" name="Dowolny kształt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8" name="Dowolny kształt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9" name="Dowolny kształt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30" name="Dowolny kształt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31" name="Dowolny kształt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32" name="Dowolny kształt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33" name="Dowolny kształt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34" name="Dowolny kształt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35" name="Dowolny kształt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36" name="Dowolny kształt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37" name="Dowolny kształt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38" name="Dowolny kształt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39" name="Dowolny kształt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40" name="Dowolny kształt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41" name="Dowolny kształt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42" name="Dowolny kształt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43" name="Dowolny kształt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44" name="Dowolny kształt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45" name="Dowolny kształt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46" name="Dowolny kształt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47" name="Dowolny kształt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48" name="Dowolny kształt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49" name="Dowolny kształt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50" name="Dowolny kształt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51" name="Dowolny kształt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52" name="Dowolny kształt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53" name="Dowolny kształt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54" name="Dowolny kształt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55" name="Dowolny kształt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56" name="Dowolny kształt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57" name="Dowolny kształt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58" name="Dowolny kształt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59" name="Dowolny kształt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0" name="Dowolny kształt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1" name="Dowolny kształt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2" name="Dowolny kształt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3" name="Dowolny kształt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4" name="Dowolny kształt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5" name="Dowolny kształt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6" name="Dowolny kształt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7" name="Dowolny kształt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8" name="Dowolny kształt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9" name="Dowolny kształt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0" name="Dowolny kształt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1" name="Dowolny kształt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2" name="Dowolny kształt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3" name="Dowolny kształt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4" name="Dowolny kształt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5" name="Dowolny kształt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6" name="Dowolny kształt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7" name="Dowolny kształt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8" name="Dowolny kształt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9" name="Dowolny kształt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0" name="Dowolny kształt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1" name="Dowolny kształt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grpSp>
      <p:sp>
        <p:nvSpPr>
          <p:cNvPr id="3" name="Tekst pionowy — symbol zastępczy 2"/>
          <p:cNvSpPr>
            <a:spLocks noGrp="1"/>
          </p:cNvSpPr>
          <p:nvPr>
            <p:ph type="body" orient="vert" idx="1" hasCustomPrompt="1"/>
          </p:nvPr>
        </p:nvSpPr>
        <p:spPr>
          <a:xfrm>
            <a:off x="608012" y="277813"/>
            <a:ext cx="9144001" cy="5898573"/>
          </a:xfrm>
        </p:spPr>
        <p:txBody>
          <a:bodyPr vert="eaVert" rtlCol="0"/>
          <a:lstStyle>
            <a:lvl5pPr>
              <a:defRPr/>
            </a:lvl5pPr>
            <a:lvl6pPr marL="1261872" indent="0">
              <a:buNone/>
              <a:defRPr/>
            </a:lvl6pPr>
            <a:lvl7pPr>
              <a:defRPr/>
            </a:lvl7pPr>
            <a:lvl8pPr>
              <a:defRPr baseline="0"/>
            </a:lvl8pPr>
            <a:lvl9pPr>
              <a:defRPr baseline="0"/>
            </a:lvl9pPr>
          </a:lstStyle>
          <a:p>
            <a:pPr lvl="0" rtl="0"/>
            <a:r>
              <a:rPr lang="pl-PL" dirty="0"/>
              <a:t>Kliknij, aby edytować style wzorca tekstu</a:t>
            </a:r>
          </a:p>
          <a:p>
            <a:pPr lvl="1" rtl="0"/>
            <a:r>
              <a:rPr lang="pl-PL" dirty="0"/>
              <a:t>Drugi poziom</a:t>
            </a:r>
          </a:p>
          <a:p>
            <a:pPr lvl="2" rtl="0"/>
            <a:r>
              <a:rPr lang="pl-PL" dirty="0"/>
              <a:t>Trzeci poziom</a:t>
            </a:r>
          </a:p>
          <a:p>
            <a:pPr lvl="3" rtl="0"/>
            <a:r>
              <a:rPr lang="pl-PL" dirty="0"/>
              <a:t>Czwarty poziom</a:t>
            </a:r>
          </a:p>
          <a:p>
            <a:pPr lvl="4" rtl="0"/>
            <a:r>
              <a:rPr lang="pl-PL" dirty="0"/>
              <a:t>Piąty poziom</a:t>
            </a:r>
          </a:p>
        </p:txBody>
      </p:sp>
      <p:sp>
        <p:nvSpPr>
          <p:cNvPr id="5" name="Stopka — symbol zastępczy 4"/>
          <p:cNvSpPr>
            <a:spLocks noGrp="1"/>
          </p:cNvSpPr>
          <p:nvPr>
            <p:ph type="ftr" sz="quarter" idx="11"/>
          </p:nvPr>
        </p:nvSpPr>
        <p:spPr/>
        <p:txBody>
          <a:bodyPr rtlCol="0"/>
          <a:lstStyle/>
          <a:p>
            <a:pPr rtl="0"/>
            <a:endParaRPr lang="pl-PL" dirty="0"/>
          </a:p>
        </p:txBody>
      </p:sp>
      <p:sp>
        <p:nvSpPr>
          <p:cNvPr id="4" name="Data — symbol zastępczy 3"/>
          <p:cNvSpPr>
            <a:spLocks noGrp="1"/>
          </p:cNvSpPr>
          <p:nvPr>
            <p:ph type="dt" sz="half" idx="10"/>
          </p:nvPr>
        </p:nvSpPr>
        <p:spPr/>
        <p:txBody>
          <a:bodyPr rtlCol="0"/>
          <a:lstStyle/>
          <a:p>
            <a:pPr rtl="0"/>
            <a:fld id="{ADAA0249-7135-4306-9E8E-3963C8AF18A8}" type="datetime1">
              <a:rPr lang="pl-PL" smtClean="0"/>
              <a:t>27.06.2018</a:t>
            </a:fld>
            <a:endParaRPr lang="pl-PL" dirty="0"/>
          </a:p>
        </p:txBody>
      </p:sp>
      <p:sp>
        <p:nvSpPr>
          <p:cNvPr id="6" name="Numer slajdu — symbol zastępczy 5"/>
          <p:cNvSpPr>
            <a:spLocks noGrp="1"/>
          </p:cNvSpPr>
          <p:nvPr>
            <p:ph type="sldNum" sz="quarter" idx="12"/>
          </p:nvPr>
        </p:nvSpPr>
        <p:spPr/>
        <p:txBody>
          <a:bodyPr rtlCol="0"/>
          <a:lstStyle/>
          <a:p>
            <a:pPr rtl="0"/>
            <a:fld id="{25BA54BD-C84D-46CE-8B72-31BFB26ABA43}" type="slidenum">
              <a:rPr lang="pl-PL" smtClean="0"/>
              <a:t>‹#›</a:t>
            </a:fld>
            <a:endParaRPr lang="pl-PL" dirty="0"/>
          </a:p>
        </p:txBody>
      </p:sp>
    </p:spTree>
    <p:extLst>
      <p:ext uri="{BB962C8B-B14F-4D97-AF65-F5344CB8AC3E}">
        <p14:creationId xmlns:p14="http://schemas.microsoft.com/office/powerpoint/2010/main" val="221179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1522414" y="274638"/>
            <a:ext cx="9143998" cy="1020762"/>
          </a:xfrm>
        </p:spPr>
        <p:txBody>
          <a:bodyPr rtlCol="0"/>
          <a:lstStyle/>
          <a:p>
            <a:pPr rtl="0"/>
            <a:r>
              <a:rPr lang="pl-PL"/>
              <a:t>Kliknij, aby edytować styl</a:t>
            </a:r>
            <a:endParaRPr lang="pl-PL" dirty="0"/>
          </a:p>
        </p:txBody>
      </p:sp>
      <p:grpSp>
        <p:nvGrpSpPr>
          <p:cNvPr id="167" name="linia" descr="Grafika linii"/>
          <p:cNvGrpSpPr/>
          <p:nvPr/>
        </p:nvGrpSpPr>
        <p:grpSpPr bwMode="invGray">
          <a:xfrm>
            <a:off x="1522413" y="1514475"/>
            <a:ext cx="10569575" cy="64008"/>
            <a:chOff x="1522413" y="1514475"/>
            <a:chExt cx="10569575" cy="64008"/>
          </a:xfrm>
        </p:grpSpPr>
        <p:sp>
          <p:nvSpPr>
            <p:cNvPr id="168" name="Dowolny kształt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69" name="Dowolny kształt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70" name="Dowolny kształt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71" name="Dowolny kształt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72" name="Dowolny kształt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73" name="Dowolny kształt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74" name="Dowolny kształt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75" name="Dowolny kształt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76" name="Dowolny kształt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77" name="Dowolny kształt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78" name="Dowolny kształt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79" name="Dowolny kształt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80" name="Dowolny kształt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81" name="Dowolny kształt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82" name="Dowolny kształt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83" name="Dowolny kształt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84" name="Dowolny kształt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85" name="Dowolny kształt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86" name="Dowolny kształt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87" name="Dowolny kształt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88" name="Dowolny kształt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89" name="Dowolny kształt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90" name="Dowolny kształt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91" name="Dowolny kształt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92" name="Dowolny kształt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93" name="Dowolny kształt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94" name="Dowolny kształt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95" name="Dowolny kształt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96" name="Dowolny kształt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97" name="Dowolny kształt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98" name="Dowolny kształt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99" name="Dowolny kształt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00" name="Dowolny kształt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01" name="Dowolny kształt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02" name="Dowolny kształt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03" name="Dowolny kształt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04" name="Dowolny kształt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05" name="Dowolny kształt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06" name="Dowolny kształt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07" name="Dowolny kształt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08" name="Dowolny kształt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09" name="Dowolny kształt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10" name="Dowolny kształt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11" name="Dowolny kształt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12" name="Dowolny kształt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13" name="Dowolny kształt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14" name="Dowolny kształt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15" name="Dowolny kształt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16" name="Dowolny kształt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17" name="Dowolny kształt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18" name="Dowolny kształt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19" name="Dowolny kształt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20" name="Dowolny kształt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21" name="Dowolny kształt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22" name="Dowolny kształt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23" name="Dowolny kształt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24" name="Dowolny kształt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25" name="Dowolny kształt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26" name="Dowolny kształt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27" name="Dowolny kształt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28" name="Dowolny kształt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29" name="Dowolny kształt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30" name="Dowolny kształt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31" name="Dowolny kształt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32" name="Dowolny kształt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33" name="Dowolny kształt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34" name="Dowolny kształt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35" name="Dowolny kształt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36" name="Dowolny kształt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37" name="Dowolny kształt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38" name="Dowolny kształt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39" name="Dowolny kształt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40" name="Dowolny kształt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41" name="Dowolny kształt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grpSp>
      <p:sp>
        <p:nvSpPr>
          <p:cNvPr id="3" name="Zawartość — symbol zastępczy 2"/>
          <p:cNvSpPr>
            <a:spLocks noGrp="1"/>
          </p:cNvSpPr>
          <p:nvPr>
            <p:ph idx="1"/>
          </p:nvPr>
        </p:nvSpPr>
        <p:spPr/>
        <p:txBody>
          <a:bodyPr rtlCol="0"/>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rtl="0"/>
            <a:r>
              <a:rPr lang="pl-PL"/>
              <a:t>Edytuj style wzorca tekstu</a:t>
            </a:r>
          </a:p>
          <a:p>
            <a:pPr lvl="1" rtl="0"/>
            <a:r>
              <a:rPr lang="pl-PL"/>
              <a:t>Drugi poziom</a:t>
            </a:r>
          </a:p>
          <a:p>
            <a:pPr lvl="2" rtl="0"/>
            <a:r>
              <a:rPr lang="pl-PL"/>
              <a:t>Trzeci poziom</a:t>
            </a:r>
          </a:p>
          <a:p>
            <a:pPr lvl="3" rtl="0"/>
            <a:r>
              <a:rPr lang="pl-PL"/>
              <a:t>Czwarty poziom</a:t>
            </a:r>
          </a:p>
          <a:p>
            <a:pPr lvl="4" rtl="0"/>
            <a:r>
              <a:rPr lang="pl-PL"/>
              <a:t>Piąty poziom</a:t>
            </a:r>
            <a:endParaRPr lang="pl-PL" dirty="0"/>
          </a:p>
        </p:txBody>
      </p:sp>
      <p:sp>
        <p:nvSpPr>
          <p:cNvPr id="5" name="Stopka — symbol zastępczy 4"/>
          <p:cNvSpPr>
            <a:spLocks noGrp="1"/>
          </p:cNvSpPr>
          <p:nvPr>
            <p:ph type="ftr" sz="quarter" idx="11"/>
          </p:nvPr>
        </p:nvSpPr>
        <p:spPr/>
        <p:txBody>
          <a:bodyPr rtlCol="0"/>
          <a:lstStyle/>
          <a:p>
            <a:pPr rtl="0"/>
            <a:endParaRPr lang="pl-PL" dirty="0"/>
          </a:p>
        </p:txBody>
      </p:sp>
      <p:sp>
        <p:nvSpPr>
          <p:cNvPr id="4" name="Data — symbol zastępczy 3"/>
          <p:cNvSpPr>
            <a:spLocks noGrp="1"/>
          </p:cNvSpPr>
          <p:nvPr>
            <p:ph type="dt" sz="half" idx="10"/>
          </p:nvPr>
        </p:nvSpPr>
        <p:spPr/>
        <p:txBody>
          <a:bodyPr rtlCol="0"/>
          <a:lstStyle/>
          <a:p>
            <a:pPr rtl="0"/>
            <a:fld id="{4422C426-BE82-4BBF-A7E8-5EBB385F9A51}" type="datetime1">
              <a:rPr lang="pl-PL" smtClean="0"/>
              <a:t>27.06.2018</a:t>
            </a:fld>
            <a:endParaRPr lang="pl-PL" dirty="0"/>
          </a:p>
        </p:txBody>
      </p:sp>
      <p:sp>
        <p:nvSpPr>
          <p:cNvPr id="6" name="Numer slajdu — symbol zastępczy 5"/>
          <p:cNvSpPr>
            <a:spLocks noGrp="1"/>
          </p:cNvSpPr>
          <p:nvPr>
            <p:ph type="sldNum" sz="quarter" idx="12"/>
          </p:nvPr>
        </p:nvSpPr>
        <p:spPr/>
        <p:txBody>
          <a:bodyPr rtlCol="0"/>
          <a:lstStyle/>
          <a:p>
            <a:pPr rtl="0"/>
            <a:fld id="{25BA54BD-C84D-46CE-8B72-31BFB26ABA43}" type="slidenum">
              <a:rPr lang="pl-PL" smtClean="0"/>
              <a:t>‹#›</a:t>
            </a:fld>
            <a:endParaRPr lang="pl-PL" dirty="0"/>
          </a:p>
        </p:txBody>
      </p:sp>
    </p:spTree>
    <p:extLst>
      <p:ext uri="{BB962C8B-B14F-4D97-AF65-F5344CB8AC3E}">
        <p14:creationId xmlns:p14="http://schemas.microsoft.com/office/powerpoint/2010/main" val="261447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522413" y="1905000"/>
            <a:ext cx="9144000" cy="2667000"/>
          </a:xfrm>
        </p:spPr>
        <p:txBody>
          <a:bodyPr rtlCol="0" anchor="b">
            <a:noAutofit/>
          </a:bodyPr>
          <a:lstStyle>
            <a:lvl1pPr algn="l">
              <a:defRPr sz="4400" b="0" cap="none" baseline="0"/>
            </a:lvl1pPr>
          </a:lstStyle>
          <a:p>
            <a:pPr rtl="0"/>
            <a:r>
              <a:rPr lang="pl-PL"/>
              <a:t>Kliknij, aby edytować styl</a:t>
            </a:r>
            <a:endParaRPr lang="pl-PL" dirty="0"/>
          </a:p>
        </p:txBody>
      </p:sp>
      <p:grpSp>
        <p:nvGrpSpPr>
          <p:cNvPr id="255" name="linia" descr="Grafika linii"/>
          <p:cNvGrpSpPr/>
          <p:nvPr/>
        </p:nvGrpSpPr>
        <p:grpSpPr bwMode="invGray">
          <a:xfrm>
            <a:off x="1584896" y="4724400"/>
            <a:ext cx="8631936" cy="64008"/>
            <a:chOff x="-4110038" y="2703513"/>
            <a:chExt cx="17394239" cy="160336"/>
          </a:xfrm>
          <a:solidFill>
            <a:schemeClr val="accent1"/>
          </a:solidFill>
        </p:grpSpPr>
        <p:sp>
          <p:nvSpPr>
            <p:cNvPr id="256" name="Dowolny kształt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57" name="Dowolny kształt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58" name="Dowolny kształt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59" name="Dowolny kształt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60" name="Dowolny kształt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61" name="Dowolny kształt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62" name="Dowolny kształt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63" name="Dowolny kształt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64" name="Dowolny kształt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65" name="Dowolny kształt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66" name="Dowolny kształt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67" name="Dowolny kształt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68" name="Dowolny kształt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69" name="Dowolny kształt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70" name="Dowolny kształt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71" name="Dowolny kształt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72" name="Dowolny kształt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73" name="Dowolny kształt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74" name="Dowolny kształt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75" name="Dowolny kształt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76" name="Dowolny kształt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77" name="Dowolny kształt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78" name="Dowolny kształt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79" name="Dowolny kształt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80" name="Dowolny kształt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81" name="Dowolny kształt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82" name="Dowolny kształt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83" name="Dowolny kształt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84" name="Dowolny kształt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85" name="Dowolny kształt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86" name="Dowolny kształt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87" name="Dowolny kształt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88" name="Dowolny kształt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89" name="Dowolny kształt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90" name="Dowolny kształt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91" name="Dowolny kształt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92" name="Dowolny kształt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93" name="Dowolny kształt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94" name="Dowolny kształt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95" name="Dowolny kształt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96" name="Dowolny kształt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97" name="Dowolny kształt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98" name="Dowolny kształt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299" name="Dowolny kształt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00" name="Dowolny kształt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01" name="Dowolny kształt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02" name="Dowolny kształt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03" name="Dowolny kształt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04" name="Dowolny kształt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05" name="Dowolny kształt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06" name="Dowolny kształt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07" name="Dowolny kształt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08" name="Dowolny kształt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09" name="Dowolny kształt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10" name="Dowolny kształt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11" name="Dowolny kształt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12" name="Dowolny kształt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13" name="Dowolny kształt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14" name="Dowolny kształt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15" name="Dowolny kształt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16" name="Dowolny kształt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17" name="Dowolny kształt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18" name="Dowolny kształt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19" name="Dowolny kształt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20" name="Dowolny kształt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21" name="Dowolny kształt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22" name="Dowolny kształt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23" name="Dowolny kształt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24" name="Dowolny kształt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25" name="Dowolny kształt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26" name="Dowolny kształt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27" name="Dowolny kształt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28" name="Dowolny kształt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29" name="Dowolny kształt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30" name="Dowolny kształt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31" name="Dowolny kształt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32" name="Dowolny kształt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33" name="Dowolny kształt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34" name="Dowolny kształt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35" name="Dowolny kształt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36" name="Dowolny kształt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37" name="Dowolny kształt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38" name="Dowolny kształt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39" name="Dowolny kształt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40" name="Dowolny kształt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41" name="Dowolny kształt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42" name="Dowolny kształt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43" name="Dowolny kształt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44" name="Dowolny kształt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45" name="Dowolny kształt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46" name="Dowolny kształt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47" name="Dowolny kształt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48" name="Dowolny kształt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49" name="Dowolny kształt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50" name="Dowolny kształt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51" name="Dowolny kształt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52" name="Dowolny kształt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53" name="Dowolny kształt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54" name="Dowolny kształt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55" name="Dowolny kształt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56" name="Dowolny kształt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57" name="Dowolny kształt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58" name="Dowolny kształt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59" name="Dowolny kształt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60" name="Dowolny kształt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61" name="Dowolny kształt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62" name="Dowolny kształt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63" name="Dowolny kształt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64" name="Dowolny kształt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65" name="Dowolny kształt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66" name="Dowolny kształt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67" name="Dowolny kształt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68" name="Dowolny kształt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69" name="Dowolny kształt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70" name="Dowolny kształt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71" name="Dowolny kształt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72" name="Dowolny kształt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73" name="Dowolny kształt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74" name="Dowolny kształt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75" name="Dowolny kształt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76" name="Dowolny kształt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77" name="Dowolny kształt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sp>
          <p:nvSpPr>
            <p:cNvPr id="378" name="Dowolny kształt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p>
          </p:txBody>
        </p:sp>
      </p:grpSp>
      <p:sp>
        <p:nvSpPr>
          <p:cNvPr id="3" name="Tekst — symbol zastępczy 2"/>
          <p:cNvSpPr>
            <a:spLocks noGrp="1"/>
          </p:cNvSpPr>
          <p:nvPr>
            <p:ph type="body" idx="1"/>
          </p:nvPr>
        </p:nvSpPr>
        <p:spPr>
          <a:xfrm>
            <a:off x="1522413" y="5102525"/>
            <a:ext cx="9143999" cy="1069675"/>
          </a:xfrm>
        </p:spPr>
        <p:txBody>
          <a:bodyPr rtlCol="0" anchor="t">
            <a:normAutofit/>
          </a:bodyPr>
          <a:lstStyle>
            <a:lvl1pPr marL="0" indent="0">
              <a:spcBef>
                <a:spcPts val="0"/>
              </a:spcBef>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pl-PL"/>
              <a:t>Edytuj style wzorca tekstu</a:t>
            </a:r>
          </a:p>
        </p:txBody>
      </p:sp>
      <p:sp>
        <p:nvSpPr>
          <p:cNvPr id="5" name="Stopka — symbol zastępczy 4"/>
          <p:cNvSpPr>
            <a:spLocks noGrp="1"/>
          </p:cNvSpPr>
          <p:nvPr>
            <p:ph type="ftr" sz="quarter" idx="11"/>
          </p:nvPr>
        </p:nvSpPr>
        <p:spPr/>
        <p:txBody>
          <a:bodyPr rtlCol="0"/>
          <a:lstStyle/>
          <a:p>
            <a:pPr rtl="0"/>
            <a:endParaRPr lang="pl-PL" dirty="0"/>
          </a:p>
        </p:txBody>
      </p:sp>
      <p:sp>
        <p:nvSpPr>
          <p:cNvPr id="4" name="Data — symbol zastępczy 3"/>
          <p:cNvSpPr>
            <a:spLocks noGrp="1"/>
          </p:cNvSpPr>
          <p:nvPr>
            <p:ph type="dt" sz="half" idx="10"/>
          </p:nvPr>
        </p:nvSpPr>
        <p:spPr/>
        <p:txBody>
          <a:bodyPr rtlCol="0"/>
          <a:lstStyle/>
          <a:p>
            <a:pPr rtl="0"/>
            <a:fld id="{DF2CC1AC-2EA9-46A4-979E-0CC91157F751}" type="datetime1">
              <a:rPr lang="pl-PL" smtClean="0"/>
              <a:t>27.06.2018</a:t>
            </a:fld>
            <a:endParaRPr lang="pl-PL" dirty="0"/>
          </a:p>
        </p:txBody>
      </p:sp>
      <p:sp>
        <p:nvSpPr>
          <p:cNvPr id="6" name="Numer slajdu — symbol zastępczy 5"/>
          <p:cNvSpPr>
            <a:spLocks noGrp="1"/>
          </p:cNvSpPr>
          <p:nvPr>
            <p:ph type="sldNum" sz="quarter" idx="12"/>
          </p:nvPr>
        </p:nvSpPr>
        <p:spPr/>
        <p:txBody>
          <a:bodyPr rtlCol="0"/>
          <a:lstStyle/>
          <a:p>
            <a:pPr rtl="0"/>
            <a:fld id="{25BA54BD-C84D-46CE-8B72-31BFB26ABA43}" type="slidenum">
              <a:rPr lang="pl-PL" smtClean="0"/>
              <a:t>‹#›</a:t>
            </a:fld>
            <a:endParaRPr lang="pl-PL" dirty="0"/>
          </a:p>
        </p:txBody>
      </p:sp>
    </p:spTree>
    <p:extLst>
      <p:ext uri="{BB962C8B-B14F-4D97-AF65-F5344CB8AC3E}">
        <p14:creationId xmlns:p14="http://schemas.microsoft.com/office/powerpoint/2010/main" val="405879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1522414" y="274638"/>
            <a:ext cx="9143998" cy="1020762"/>
          </a:xfrm>
        </p:spPr>
        <p:txBody>
          <a:bodyPr rtlCol="0"/>
          <a:lstStyle/>
          <a:p>
            <a:pPr rtl="0"/>
            <a:r>
              <a:rPr lang="pl-PL"/>
              <a:t>Kliknij, aby edytować styl</a:t>
            </a:r>
            <a:endParaRPr lang="pl-PL" dirty="0"/>
          </a:p>
        </p:txBody>
      </p:sp>
      <p:grpSp>
        <p:nvGrpSpPr>
          <p:cNvPr id="158" name="linia" descr="Grafika linii"/>
          <p:cNvGrpSpPr/>
          <p:nvPr/>
        </p:nvGrpSpPr>
        <p:grpSpPr bwMode="invGray">
          <a:xfrm>
            <a:off x="1522413" y="1514475"/>
            <a:ext cx="10569575" cy="64008"/>
            <a:chOff x="1522413" y="1514475"/>
            <a:chExt cx="10569575" cy="64008"/>
          </a:xfrm>
        </p:grpSpPr>
        <p:sp>
          <p:nvSpPr>
            <p:cNvPr id="159" name="Dowolny kształt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60" name="Dowolny kształt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61" name="Dowolny kształt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62" name="Dowolny kształt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63" name="Dowolny kształt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64" name="Dowolny kształt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65" name="Dowolny kształt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66" name="Dowolny kształt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67" name="Dowolny kształt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68" name="Dowolny kształt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69" name="Dowolny kształt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70" name="Dowolny kształt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71" name="Dowolny kształt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72" name="Dowolny kształt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73" name="Dowolny kształt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74" name="Dowolny kształt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75" name="Dowolny kształt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76" name="Dowolny kształt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77" name="Dowolny kształt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78" name="Dowolny kształt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79" name="Dowolny kształt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80" name="Dowolny kształt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81" name="Dowolny kształt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82" name="Dowolny kształt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83" name="Dowolny kształt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84" name="Dowolny kształt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85" name="Dowolny kształt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86" name="Dowolny kształt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87" name="Dowolny kształt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88" name="Dowolny kształt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89" name="Dowolny kształt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90" name="Dowolny kształt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91" name="Dowolny kształt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92" name="Dowolny kształt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93" name="Dowolny kształt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94" name="Dowolny kształt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95" name="Dowolny kształt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96" name="Dowolny kształt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97" name="Dowolny kształt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98" name="Dowolny kształt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99" name="Dowolny kształt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00" name="Dowolny kształt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01" name="Dowolny kształt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02" name="Dowolny kształt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03" name="Dowolny kształt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04" name="Dowolny kształt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05" name="Dowolny kształt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06" name="Dowolny kształt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07" name="Dowolny kształt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08" name="Dowolny kształt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09" name="Dowolny kształt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10" name="Dowolny kształt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11" name="Dowolny kształt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12" name="Dowolny kształt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13" name="Dowolny kształt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14" name="Dowolny kształt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15" name="Dowolny kształt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16" name="Dowolny kształt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17" name="Dowolny kształt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18" name="Dowolny kształt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19" name="Dowolny kształt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20" name="Dowolny kształt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21" name="Dowolny kształt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22" name="Dowolny kształt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23" name="Dowolny kształt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24" name="Dowolny kształt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25" name="Dowolny kształt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26" name="Dowolny kształt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27" name="Dowolny kształt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28" name="Dowolny kształt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29" name="Dowolny kształt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30" name="Dowolny kształt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31" name="Dowolny kształt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32" name="Dowolny kształt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grpSp>
      <p:sp>
        <p:nvSpPr>
          <p:cNvPr id="3" name="Zawartość — symbol zastępczy 2"/>
          <p:cNvSpPr>
            <a:spLocks noGrp="1"/>
          </p:cNvSpPr>
          <p:nvPr>
            <p:ph sz="half" idx="1"/>
          </p:nvPr>
        </p:nvSpPr>
        <p:spPr>
          <a:xfrm>
            <a:off x="1522413" y="1905000"/>
            <a:ext cx="4419599" cy="4267200"/>
          </a:xfrm>
        </p:spPr>
        <p:txBody>
          <a:bodyPr rtlCol="0">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rtl="0"/>
            <a:r>
              <a:rPr lang="pl-PL"/>
              <a:t>Edytuj style wzorca tekstu</a:t>
            </a:r>
          </a:p>
          <a:p>
            <a:pPr lvl="1" rtl="0"/>
            <a:r>
              <a:rPr lang="pl-PL"/>
              <a:t>Drugi poziom</a:t>
            </a:r>
          </a:p>
          <a:p>
            <a:pPr lvl="2" rtl="0"/>
            <a:r>
              <a:rPr lang="pl-PL"/>
              <a:t>Trzeci poziom</a:t>
            </a:r>
          </a:p>
          <a:p>
            <a:pPr lvl="3" rtl="0"/>
            <a:r>
              <a:rPr lang="pl-PL"/>
              <a:t>Czwarty poziom</a:t>
            </a:r>
          </a:p>
          <a:p>
            <a:pPr lvl="4" rtl="0"/>
            <a:r>
              <a:rPr lang="pl-PL"/>
              <a:t>Piąty poziom</a:t>
            </a:r>
            <a:endParaRPr lang="pl-PL" dirty="0"/>
          </a:p>
        </p:txBody>
      </p:sp>
      <p:sp>
        <p:nvSpPr>
          <p:cNvPr id="4" name="Zawartość — symbol zastępczy 3"/>
          <p:cNvSpPr>
            <a:spLocks noGrp="1"/>
          </p:cNvSpPr>
          <p:nvPr>
            <p:ph sz="half" idx="2"/>
          </p:nvPr>
        </p:nvSpPr>
        <p:spPr>
          <a:xfrm>
            <a:off x="6246815" y="1905000"/>
            <a:ext cx="4419598" cy="4267200"/>
          </a:xfrm>
        </p:spPr>
        <p:txBody>
          <a:bodyPr rtlCol="0">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rtl="0"/>
            <a:r>
              <a:rPr lang="pl-PL"/>
              <a:t>Edytuj style wzorca tekstu</a:t>
            </a:r>
          </a:p>
          <a:p>
            <a:pPr lvl="1" rtl="0"/>
            <a:r>
              <a:rPr lang="pl-PL"/>
              <a:t>Drugi poziom</a:t>
            </a:r>
          </a:p>
          <a:p>
            <a:pPr lvl="2" rtl="0"/>
            <a:r>
              <a:rPr lang="pl-PL"/>
              <a:t>Trzeci poziom</a:t>
            </a:r>
          </a:p>
          <a:p>
            <a:pPr lvl="3" rtl="0"/>
            <a:r>
              <a:rPr lang="pl-PL"/>
              <a:t>Czwarty poziom</a:t>
            </a:r>
          </a:p>
          <a:p>
            <a:pPr lvl="4" rtl="0"/>
            <a:r>
              <a:rPr lang="pl-PL"/>
              <a:t>Piąty poziom</a:t>
            </a:r>
            <a:endParaRPr lang="pl-PL" dirty="0"/>
          </a:p>
        </p:txBody>
      </p:sp>
      <p:sp>
        <p:nvSpPr>
          <p:cNvPr id="6" name="Stopka — symbol zastępczy 5"/>
          <p:cNvSpPr>
            <a:spLocks noGrp="1"/>
          </p:cNvSpPr>
          <p:nvPr>
            <p:ph type="ftr" sz="quarter" idx="11"/>
          </p:nvPr>
        </p:nvSpPr>
        <p:spPr/>
        <p:txBody>
          <a:bodyPr rtlCol="0"/>
          <a:lstStyle/>
          <a:p>
            <a:pPr rtl="0"/>
            <a:endParaRPr lang="pl-PL" dirty="0"/>
          </a:p>
        </p:txBody>
      </p:sp>
      <p:sp>
        <p:nvSpPr>
          <p:cNvPr id="5" name="Data — symbol zastępczy 4"/>
          <p:cNvSpPr>
            <a:spLocks noGrp="1"/>
          </p:cNvSpPr>
          <p:nvPr>
            <p:ph type="dt" sz="half" idx="10"/>
          </p:nvPr>
        </p:nvSpPr>
        <p:spPr/>
        <p:txBody>
          <a:bodyPr rtlCol="0"/>
          <a:lstStyle/>
          <a:p>
            <a:pPr rtl="0"/>
            <a:fld id="{63DCC613-FE3B-4C22-AEEB-28E778C08C0C}" type="datetime1">
              <a:rPr lang="pl-PL" smtClean="0"/>
              <a:t>27.06.2018</a:t>
            </a:fld>
            <a:endParaRPr lang="pl-PL" dirty="0"/>
          </a:p>
        </p:txBody>
      </p:sp>
      <p:sp>
        <p:nvSpPr>
          <p:cNvPr id="7" name="Numer slajdu — symbol zastępczy 6"/>
          <p:cNvSpPr>
            <a:spLocks noGrp="1"/>
          </p:cNvSpPr>
          <p:nvPr>
            <p:ph type="sldNum" sz="quarter" idx="12"/>
          </p:nvPr>
        </p:nvSpPr>
        <p:spPr/>
        <p:txBody>
          <a:bodyPr rtlCol="0"/>
          <a:lstStyle/>
          <a:p>
            <a:pPr rtl="0"/>
            <a:fld id="{25BA54BD-C84D-46CE-8B72-31BFB26ABA43}" type="slidenum">
              <a:rPr lang="pl-PL" smtClean="0"/>
              <a:t>‹#›</a:t>
            </a:fld>
            <a:endParaRPr lang="pl-PL" dirty="0"/>
          </a:p>
        </p:txBody>
      </p:sp>
    </p:spTree>
    <p:extLst>
      <p:ext uri="{BB962C8B-B14F-4D97-AF65-F5344CB8AC3E}">
        <p14:creationId xmlns:p14="http://schemas.microsoft.com/office/powerpoint/2010/main" val="168329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522414" y="274638"/>
            <a:ext cx="9143998" cy="1020762"/>
          </a:xfrm>
        </p:spPr>
        <p:txBody>
          <a:bodyPr rtlCol="0"/>
          <a:lstStyle>
            <a:lvl1pPr>
              <a:defRPr/>
            </a:lvl1pPr>
          </a:lstStyle>
          <a:p>
            <a:pPr rtl="0"/>
            <a:r>
              <a:rPr lang="pl-PL"/>
              <a:t>Kliknij, aby edytować styl</a:t>
            </a:r>
            <a:endParaRPr lang="pl-PL" dirty="0"/>
          </a:p>
        </p:txBody>
      </p:sp>
      <p:grpSp>
        <p:nvGrpSpPr>
          <p:cNvPr id="160" name="linia" descr="Grafika linii"/>
          <p:cNvGrpSpPr/>
          <p:nvPr/>
        </p:nvGrpSpPr>
        <p:grpSpPr bwMode="invGray">
          <a:xfrm>
            <a:off x="1522413" y="1514475"/>
            <a:ext cx="10569575" cy="64008"/>
            <a:chOff x="1522413" y="1514475"/>
            <a:chExt cx="10569575" cy="64008"/>
          </a:xfrm>
        </p:grpSpPr>
        <p:sp>
          <p:nvSpPr>
            <p:cNvPr id="161" name="Dowolny kształt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62" name="Dowolny kształt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63" name="Dowolny kształt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64" name="Dowolny kształt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65" name="Dowolny kształt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66" name="Dowolny kształt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67" name="Dowolny kształt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68" name="Dowolny kształt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69" name="Dowolny kształt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70" name="Dowolny kształt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71" name="Dowolny kształt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72" name="Dowolny kształt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73" name="Dowolny kształt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74" name="Dowolny kształt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75" name="Dowolny kształt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76" name="Dowolny kształt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77" name="Dowolny kształt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78" name="Dowolny kształt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79" name="Dowolny kształt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80" name="Dowolny kształt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81" name="Dowolny kształt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82" name="Dowolny kształt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83" name="Dowolny kształt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84" name="Dowolny kształt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85" name="Dowolny kształt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86" name="Dowolny kształt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87" name="Dowolny kształt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88" name="Dowolny kształt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89" name="Dowolny kształt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90" name="Dowolny kształt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91" name="Dowolny kształt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92" name="Dowolny kształt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93" name="Dowolny kształt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94" name="Dowolny kształt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95" name="Dowolny kształt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96" name="Dowolny kształt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97" name="Dowolny kształt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98" name="Dowolny kształt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99" name="Dowolny kształt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00" name="Dowolny kształt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01" name="Dowolny kształt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02" name="Dowolny kształt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03" name="Dowolny kształt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04" name="Dowolny kształt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05" name="Dowolny kształt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06" name="Dowolny kształt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07" name="Dowolny kształt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08" name="Dowolny kształt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09" name="Dowolny kształt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10" name="Dowolny kształt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11" name="Dowolny kształt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12" name="Dowolny kształt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13" name="Dowolny kształt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14" name="Dowolny kształt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15" name="Dowolny kształt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16" name="Dowolny kształt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17" name="Dowolny kształt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18" name="Dowolny kształt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19" name="Dowolny kształt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20" name="Dowolny kształt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21" name="Dowolny kształt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22" name="Dowolny kształt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23" name="Dowolny kształt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24" name="Dowolny kształt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25" name="Dowolny kształt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26" name="Dowolny kształt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27" name="Dowolny kształt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28" name="Dowolny kształt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29" name="Dowolny kształt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30" name="Dowolny kształt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31" name="Dowolny kształt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32" name="Dowolny kształt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33" name="Dowolny kształt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34" name="Dowolny kształt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grpSp>
      <p:sp>
        <p:nvSpPr>
          <p:cNvPr id="3" name="Tekst — symbol zastępczy 2"/>
          <p:cNvSpPr>
            <a:spLocks noGrp="1"/>
          </p:cNvSpPr>
          <p:nvPr>
            <p:ph type="body" idx="1"/>
          </p:nvPr>
        </p:nvSpPr>
        <p:spPr>
          <a:xfrm>
            <a:off x="1522413" y="1905000"/>
            <a:ext cx="4416552" cy="762000"/>
          </a:xfrm>
        </p:spPr>
        <p:txBody>
          <a:bodyPr rtlCol="0"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l-PL"/>
              <a:t>Edytuj style wzorca tekstu</a:t>
            </a:r>
          </a:p>
        </p:txBody>
      </p:sp>
      <p:sp>
        <p:nvSpPr>
          <p:cNvPr id="4" name="Zawartość — symbol zastępczy 3"/>
          <p:cNvSpPr>
            <a:spLocks noGrp="1"/>
          </p:cNvSpPr>
          <p:nvPr>
            <p:ph sz="half" idx="2"/>
          </p:nvPr>
        </p:nvSpPr>
        <p:spPr>
          <a:xfrm>
            <a:off x="1522413" y="2819399"/>
            <a:ext cx="4416552" cy="3352801"/>
          </a:xfrm>
        </p:spPr>
        <p:txBody>
          <a:bodyPr rtlCol="0"/>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rtl="0"/>
            <a:r>
              <a:rPr lang="pl-PL"/>
              <a:t>Edytuj style wzorca tekstu</a:t>
            </a:r>
          </a:p>
          <a:p>
            <a:pPr lvl="1" rtl="0"/>
            <a:r>
              <a:rPr lang="pl-PL"/>
              <a:t>Drugi poziom</a:t>
            </a:r>
          </a:p>
          <a:p>
            <a:pPr lvl="2" rtl="0"/>
            <a:r>
              <a:rPr lang="pl-PL"/>
              <a:t>Trzeci poziom</a:t>
            </a:r>
          </a:p>
          <a:p>
            <a:pPr lvl="3" rtl="0"/>
            <a:r>
              <a:rPr lang="pl-PL"/>
              <a:t>Czwarty poziom</a:t>
            </a:r>
          </a:p>
          <a:p>
            <a:pPr lvl="4" rtl="0"/>
            <a:r>
              <a:rPr lang="pl-PL"/>
              <a:t>Piąty poziom</a:t>
            </a:r>
            <a:endParaRPr lang="pl-PL" dirty="0"/>
          </a:p>
        </p:txBody>
      </p:sp>
      <p:sp>
        <p:nvSpPr>
          <p:cNvPr id="5" name="Tekst — symbol zastępczy 4"/>
          <p:cNvSpPr>
            <a:spLocks noGrp="1"/>
          </p:cNvSpPr>
          <p:nvPr>
            <p:ph type="body" sz="quarter" idx="3"/>
          </p:nvPr>
        </p:nvSpPr>
        <p:spPr>
          <a:xfrm>
            <a:off x="6249860" y="1905000"/>
            <a:ext cx="4416552" cy="762000"/>
          </a:xfrm>
        </p:spPr>
        <p:txBody>
          <a:bodyPr rtlCol="0"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l-PL"/>
              <a:t>Edytuj style wzorca tekstu</a:t>
            </a:r>
          </a:p>
        </p:txBody>
      </p:sp>
      <p:sp>
        <p:nvSpPr>
          <p:cNvPr id="8" name="Stopka — symbol zastępczy 7"/>
          <p:cNvSpPr>
            <a:spLocks noGrp="1"/>
          </p:cNvSpPr>
          <p:nvPr>
            <p:ph type="ftr" sz="quarter" idx="11"/>
          </p:nvPr>
        </p:nvSpPr>
        <p:spPr/>
        <p:txBody>
          <a:bodyPr rtlCol="0"/>
          <a:lstStyle/>
          <a:p>
            <a:pPr rtl="0"/>
            <a:endParaRPr lang="pl-PL" dirty="0"/>
          </a:p>
        </p:txBody>
      </p:sp>
      <p:sp>
        <p:nvSpPr>
          <p:cNvPr id="7" name="Data — symbol zastępczy 6"/>
          <p:cNvSpPr>
            <a:spLocks noGrp="1"/>
          </p:cNvSpPr>
          <p:nvPr>
            <p:ph type="dt" sz="half" idx="10"/>
          </p:nvPr>
        </p:nvSpPr>
        <p:spPr/>
        <p:txBody>
          <a:bodyPr rtlCol="0"/>
          <a:lstStyle/>
          <a:p>
            <a:pPr rtl="0"/>
            <a:fld id="{A55E05A6-FB92-4B93-96E0-66FC69E3DA5C}" type="datetime1">
              <a:rPr lang="pl-PL" smtClean="0"/>
              <a:t>27.06.2018</a:t>
            </a:fld>
            <a:endParaRPr lang="pl-PL" dirty="0"/>
          </a:p>
        </p:txBody>
      </p:sp>
      <p:sp>
        <p:nvSpPr>
          <p:cNvPr id="9" name="Numer slajdu — symbol zastępczy 8"/>
          <p:cNvSpPr>
            <a:spLocks noGrp="1"/>
          </p:cNvSpPr>
          <p:nvPr>
            <p:ph type="sldNum" sz="quarter" idx="12"/>
          </p:nvPr>
        </p:nvSpPr>
        <p:spPr/>
        <p:txBody>
          <a:bodyPr rtlCol="0"/>
          <a:lstStyle/>
          <a:p>
            <a:pPr rtl="0"/>
            <a:fld id="{25BA54BD-C84D-46CE-8B72-31BFB26ABA43}" type="slidenum">
              <a:rPr lang="pl-PL" smtClean="0"/>
              <a:t>‹#›</a:t>
            </a:fld>
            <a:endParaRPr lang="pl-PL" dirty="0"/>
          </a:p>
        </p:txBody>
      </p:sp>
      <p:sp>
        <p:nvSpPr>
          <p:cNvPr id="85" name="Zawartość — symbol zastępczy 3"/>
          <p:cNvSpPr>
            <a:spLocks noGrp="1"/>
          </p:cNvSpPr>
          <p:nvPr>
            <p:ph sz="half" idx="13"/>
          </p:nvPr>
        </p:nvSpPr>
        <p:spPr>
          <a:xfrm>
            <a:off x="6246812" y="2819400"/>
            <a:ext cx="4416552" cy="3352801"/>
          </a:xfrm>
        </p:spPr>
        <p:txBody>
          <a:bodyPr rtlCol="0"/>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rtl="0"/>
            <a:r>
              <a:rPr lang="pl-PL"/>
              <a:t>Edytuj style wzorca tekstu</a:t>
            </a:r>
          </a:p>
          <a:p>
            <a:pPr lvl="1" rtl="0"/>
            <a:r>
              <a:rPr lang="pl-PL"/>
              <a:t>Drugi poziom</a:t>
            </a:r>
          </a:p>
          <a:p>
            <a:pPr lvl="2" rtl="0"/>
            <a:r>
              <a:rPr lang="pl-PL"/>
              <a:t>Trzeci poziom</a:t>
            </a:r>
          </a:p>
          <a:p>
            <a:pPr lvl="3" rtl="0"/>
            <a:r>
              <a:rPr lang="pl-PL"/>
              <a:t>Czwarty poziom</a:t>
            </a:r>
          </a:p>
          <a:p>
            <a:pPr lvl="4" rtl="0"/>
            <a:r>
              <a:rPr lang="pl-PL"/>
              <a:t>Piąty poziom</a:t>
            </a:r>
            <a:endParaRPr lang="pl-PL" dirty="0"/>
          </a:p>
        </p:txBody>
      </p:sp>
    </p:spTree>
    <p:extLst>
      <p:ext uri="{BB962C8B-B14F-4D97-AF65-F5344CB8AC3E}">
        <p14:creationId xmlns:p14="http://schemas.microsoft.com/office/powerpoint/2010/main" val="41824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rtlCol="0"/>
          <a:lstStyle/>
          <a:p>
            <a:pPr rtl="0"/>
            <a:r>
              <a:rPr lang="pl-PL"/>
              <a:t>Kliknij, aby edytować styl</a:t>
            </a:r>
            <a:endParaRPr lang="pl-PL" dirty="0"/>
          </a:p>
        </p:txBody>
      </p:sp>
      <p:grpSp>
        <p:nvGrpSpPr>
          <p:cNvPr id="156" name="linia" descr="Grafika linii"/>
          <p:cNvGrpSpPr/>
          <p:nvPr/>
        </p:nvGrpSpPr>
        <p:grpSpPr bwMode="invGray">
          <a:xfrm>
            <a:off x="1522413" y="1514475"/>
            <a:ext cx="10569575" cy="64008"/>
            <a:chOff x="1522413" y="1514475"/>
            <a:chExt cx="10569575" cy="64008"/>
          </a:xfrm>
        </p:grpSpPr>
        <p:sp>
          <p:nvSpPr>
            <p:cNvPr id="157" name="Dowolny kształt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58" name="Dowolny kształt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59" name="Dowolny kształt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60" name="Dowolny kształt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61" name="Dowolny kształt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62" name="Dowolny kształt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63" name="Dowolny kształt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64" name="Dowolny kształt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65" name="Dowolny kształt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66" name="Dowolny kształt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67" name="Dowolny kształt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68" name="Dowolny kształt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69" name="Dowolny kształt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70" name="Dowolny kształt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71" name="Dowolny kształt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72" name="Dowolny kształt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73" name="Dowolny kształt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74" name="Dowolny kształt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75" name="Dowolny kształt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76" name="Dowolny kształt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77" name="Dowolny kształt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78" name="Dowolny kształt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79" name="Dowolny kształt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80" name="Dowolny kształt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81" name="Dowolny kształt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82" name="Dowolny kształt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83" name="Dowolny kształt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84" name="Dowolny kształt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85" name="Dowolny kształt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86" name="Dowolny kształt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87" name="Dowolny kształt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88" name="Dowolny kształt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89" name="Dowolny kształt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90" name="Dowolny kształt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91" name="Dowolny kształt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92" name="Dowolny kształt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93" name="Dowolny kształt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94" name="Dowolny kształt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95" name="Dowolny kształt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96" name="Dowolny kształt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97" name="Dowolny kształt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98" name="Dowolny kształt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199" name="Dowolny kształt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00" name="Dowolny kształt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01" name="Dowolny kształt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02" name="Dowolny kształt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03" name="Dowolny kształt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04" name="Dowolny kształt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05" name="Dowolny kształt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06" name="Dowolny kształt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07" name="Dowolny kształt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08" name="Dowolny kształt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09" name="Dowolny kształt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10" name="Dowolny kształt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11" name="Dowolny kształt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12" name="Dowolny kształt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13" name="Dowolny kształt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14" name="Dowolny kształt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15" name="Dowolny kształt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16" name="Dowolny kształt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17" name="Dowolny kształt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18" name="Dowolny kształt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19" name="Dowolny kształt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20" name="Dowolny kształt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21" name="Dowolny kształt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22" name="Dowolny kształt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23" name="Dowolny kształt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24" name="Dowolny kształt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25" name="Dowolny kształt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26" name="Dowolny kształt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27" name="Dowolny kształt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28" name="Dowolny kształt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29" name="Dowolny kształt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230" name="Dowolny kształt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grpSp>
      <p:sp>
        <p:nvSpPr>
          <p:cNvPr id="4" name="Stopka — symbol zastępczy 3"/>
          <p:cNvSpPr>
            <a:spLocks noGrp="1"/>
          </p:cNvSpPr>
          <p:nvPr>
            <p:ph type="ftr" sz="quarter" idx="11"/>
          </p:nvPr>
        </p:nvSpPr>
        <p:spPr/>
        <p:txBody>
          <a:bodyPr rtlCol="0"/>
          <a:lstStyle/>
          <a:p>
            <a:pPr rtl="0"/>
            <a:endParaRPr lang="pl-PL" dirty="0"/>
          </a:p>
        </p:txBody>
      </p:sp>
      <p:sp>
        <p:nvSpPr>
          <p:cNvPr id="3" name="Data — symbol zastępczy 2"/>
          <p:cNvSpPr>
            <a:spLocks noGrp="1"/>
          </p:cNvSpPr>
          <p:nvPr>
            <p:ph type="dt" sz="half" idx="10"/>
          </p:nvPr>
        </p:nvSpPr>
        <p:spPr/>
        <p:txBody>
          <a:bodyPr rtlCol="0"/>
          <a:lstStyle/>
          <a:p>
            <a:pPr rtl="0"/>
            <a:fld id="{853B8107-1558-4355-BD00-7072B82C4D92}" type="datetime1">
              <a:rPr lang="pl-PL" smtClean="0"/>
              <a:t>27.06.2018</a:t>
            </a:fld>
            <a:endParaRPr lang="pl-PL" dirty="0"/>
          </a:p>
        </p:txBody>
      </p:sp>
      <p:sp>
        <p:nvSpPr>
          <p:cNvPr id="5" name="Numer slajdu — symbol zastępczy 4"/>
          <p:cNvSpPr>
            <a:spLocks noGrp="1"/>
          </p:cNvSpPr>
          <p:nvPr>
            <p:ph type="sldNum" sz="quarter" idx="12"/>
          </p:nvPr>
        </p:nvSpPr>
        <p:spPr/>
        <p:txBody>
          <a:bodyPr rtlCol="0"/>
          <a:lstStyle/>
          <a:p>
            <a:pPr rtl="0"/>
            <a:fld id="{25BA54BD-C84D-46CE-8B72-31BFB26ABA43}" type="slidenum">
              <a:rPr lang="pl-PL" smtClean="0"/>
              <a:t>‹#›</a:t>
            </a:fld>
            <a:endParaRPr lang="pl-PL" dirty="0"/>
          </a:p>
        </p:txBody>
      </p:sp>
    </p:spTree>
    <p:extLst>
      <p:ext uri="{BB962C8B-B14F-4D97-AF65-F5344CB8AC3E}">
        <p14:creationId xmlns:p14="http://schemas.microsoft.com/office/powerpoint/2010/main" val="253156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3" name="Stopka — symbol zastępczy 2"/>
          <p:cNvSpPr>
            <a:spLocks noGrp="1"/>
          </p:cNvSpPr>
          <p:nvPr>
            <p:ph type="ftr" sz="quarter" idx="11"/>
          </p:nvPr>
        </p:nvSpPr>
        <p:spPr/>
        <p:txBody>
          <a:bodyPr rtlCol="0"/>
          <a:lstStyle/>
          <a:p>
            <a:pPr rtl="0"/>
            <a:endParaRPr lang="pl-PL" dirty="0"/>
          </a:p>
        </p:txBody>
      </p:sp>
      <p:sp>
        <p:nvSpPr>
          <p:cNvPr id="2" name="Data — symbol zastępczy 1"/>
          <p:cNvSpPr>
            <a:spLocks noGrp="1"/>
          </p:cNvSpPr>
          <p:nvPr>
            <p:ph type="dt" sz="half" idx="10"/>
          </p:nvPr>
        </p:nvSpPr>
        <p:spPr/>
        <p:txBody>
          <a:bodyPr rtlCol="0"/>
          <a:lstStyle/>
          <a:p>
            <a:pPr rtl="0"/>
            <a:fld id="{75692038-42AB-44DB-B19F-A44D13DD4984}" type="datetime1">
              <a:rPr lang="pl-PL" smtClean="0"/>
              <a:t>27.06.2018</a:t>
            </a:fld>
            <a:endParaRPr lang="pl-PL" dirty="0"/>
          </a:p>
        </p:txBody>
      </p:sp>
      <p:sp>
        <p:nvSpPr>
          <p:cNvPr id="4" name="Numer slajdu — symbol zastępczy 3"/>
          <p:cNvSpPr>
            <a:spLocks noGrp="1"/>
          </p:cNvSpPr>
          <p:nvPr>
            <p:ph type="sldNum" sz="quarter" idx="12"/>
          </p:nvPr>
        </p:nvSpPr>
        <p:spPr/>
        <p:txBody>
          <a:bodyPr rtlCol="0"/>
          <a:lstStyle/>
          <a:p>
            <a:pPr rtl="0"/>
            <a:fld id="{25BA54BD-C84D-46CE-8B72-31BFB26ABA43}" type="slidenum">
              <a:rPr lang="pl-PL" smtClean="0"/>
              <a:t>‹#›</a:t>
            </a:fld>
            <a:endParaRPr lang="pl-PL" dirty="0"/>
          </a:p>
        </p:txBody>
      </p:sp>
    </p:spTree>
    <p:extLst>
      <p:ext uri="{BB962C8B-B14F-4D97-AF65-F5344CB8AC3E}">
        <p14:creationId xmlns:p14="http://schemas.microsoft.com/office/powerpoint/2010/main" val="140596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522414" y="274638"/>
            <a:ext cx="9143998" cy="1020762"/>
          </a:xfrm>
        </p:spPr>
        <p:txBody>
          <a:bodyPr rtlCol="0" anchor="b">
            <a:noAutofit/>
          </a:bodyPr>
          <a:lstStyle>
            <a:lvl1pPr algn="l">
              <a:defRPr sz="3200" b="0"/>
            </a:lvl1pPr>
          </a:lstStyle>
          <a:p>
            <a:pPr rtl="0"/>
            <a:r>
              <a:rPr lang="pl-PL"/>
              <a:t>Kliknij, aby edytować styl</a:t>
            </a:r>
            <a:endParaRPr lang="pl-PL" dirty="0"/>
          </a:p>
        </p:txBody>
      </p:sp>
      <p:sp>
        <p:nvSpPr>
          <p:cNvPr id="4" name="Tekst — symbol zastępczy 3"/>
          <p:cNvSpPr>
            <a:spLocks noGrp="1"/>
          </p:cNvSpPr>
          <p:nvPr>
            <p:ph type="body" sz="half" idx="2"/>
          </p:nvPr>
        </p:nvSpPr>
        <p:spPr>
          <a:xfrm>
            <a:off x="1522413" y="3429000"/>
            <a:ext cx="2743200" cy="2743200"/>
          </a:xfrm>
        </p:spPr>
        <p:txBody>
          <a:bodyPr rtlCol="0"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l-PL"/>
              <a:t>Edytuj style wzorca tekstu</a:t>
            </a:r>
          </a:p>
        </p:txBody>
      </p:sp>
      <p:sp>
        <p:nvSpPr>
          <p:cNvPr id="3" name="Zawartość — symbol zastępczy 2"/>
          <p:cNvSpPr>
            <a:spLocks noGrp="1"/>
          </p:cNvSpPr>
          <p:nvPr>
            <p:ph idx="1"/>
          </p:nvPr>
        </p:nvSpPr>
        <p:spPr>
          <a:xfrm>
            <a:off x="4710022" y="1905000"/>
            <a:ext cx="5669280" cy="40386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rtl="0"/>
            <a:r>
              <a:rPr lang="pl-PL"/>
              <a:t>Edytuj style wzorca tekstu</a:t>
            </a:r>
          </a:p>
          <a:p>
            <a:pPr lvl="1" rtl="0"/>
            <a:r>
              <a:rPr lang="pl-PL"/>
              <a:t>Drugi poziom</a:t>
            </a:r>
          </a:p>
          <a:p>
            <a:pPr lvl="2" rtl="0"/>
            <a:r>
              <a:rPr lang="pl-PL"/>
              <a:t>Trzeci poziom</a:t>
            </a:r>
          </a:p>
          <a:p>
            <a:pPr lvl="3" rtl="0"/>
            <a:r>
              <a:rPr lang="pl-PL"/>
              <a:t>Czwarty poziom</a:t>
            </a:r>
          </a:p>
          <a:p>
            <a:pPr lvl="4" rtl="0"/>
            <a:r>
              <a:rPr lang="pl-PL"/>
              <a:t>Piąty poziom</a:t>
            </a:r>
            <a:endParaRPr lang="pl-PL" dirty="0"/>
          </a:p>
        </p:txBody>
      </p:sp>
      <p:grpSp>
        <p:nvGrpSpPr>
          <p:cNvPr id="615" name="ramka" descr="Grafika ramki"/>
          <p:cNvGrpSpPr/>
          <p:nvPr/>
        </p:nvGrpSpPr>
        <p:grpSpPr bwMode="invGray">
          <a:xfrm>
            <a:off x="4417839" y="1630821"/>
            <a:ext cx="6291028" cy="4575885"/>
            <a:chOff x="4417839" y="1630821"/>
            <a:chExt cx="6291028" cy="4575885"/>
          </a:xfrm>
        </p:grpSpPr>
        <p:grpSp>
          <p:nvGrpSpPr>
            <p:cNvPr id="616" name="Grupa 615"/>
            <p:cNvGrpSpPr/>
            <p:nvPr/>
          </p:nvGrpSpPr>
          <p:grpSpPr bwMode="invGray">
            <a:xfrm>
              <a:off x="5414491" y="1630821"/>
              <a:ext cx="5294376" cy="4114800"/>
              <a:chOff x="3310555" y="716546"/>
              <a:chExt cx="5294376" cy="4114800"/>
            </a:xfrm>
          </p:grpSpPr>
          <p:grpSp>
            <p:nvGrpSpPr>
              <p:cNvPr id="768" name="Grupa 767"/>
              <p:cNvGrpSpPr/>
              <p:nvPr/>
            </p:nvGrpSpPr>
            <p:grpSpPr bwMode="invGray">
              <a:xfrm flipH="1">
                <a:off x="3310555" y="737968"/>
                <a:ext cx="5294376" cy="54864"/>
                <a:chOff x="1522413" y="1514475"/>
                <a:chExt cx="10569575" cy="64008"/>
              </a:xfrm>
              <a:solidFill>
                <a:schemeClr val="accent1"/>
              </a:solidFill>
            </p:grpSpPr>
            <p:sp>
              <p:nvSpPr>
                <p:cNvPr id="844" name="Dowolny kształt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45" name="Dowolny kształt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46" name="Dowolny kształt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47" name="Dowolny kształt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48" name="Dowolny kształt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49" name="Dowolny kształt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50" name="Dowolny kształt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51" name="Dowolny kształt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52" name="Dowolny kształt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53" name="Dowolny kształt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54" name="Dowolny kształt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55" name="Dowolny kształt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56" name="Dowolny kształt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57" name="Dowolny kształt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58" name="Dowolny kształt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59" name="Dowolny kształt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60" name="Dowolny kształt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61" name="Dowolny kształt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62" name="Dowolny kształt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63" name="Dowolny kształt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64" name="Dowolny kształt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65" name="Dowolny kształt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66" name="Dowolny kształt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67" name="Dowolny kształt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68" name="Dowolny kształt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69" name="Dowolny kształt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70" name="Dowolny kształt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71" name="Dowolny kształt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72" name="Dowolny kształt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73" name="Dowolny kształt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74" name="Dowolny kształt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75" name="Dowolny kształt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76" name="Dowolny kształt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77" name="Dowolny kształt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78" name="Dowolny kształt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79" name="Dowolny kształt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80" name="Dowolny kształt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81" name="Dowolny kształt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82" name="Dowolny kształt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83" name="Dowolny kształt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84" name="Dowolny kształt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85" name="Dowolny kształt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86" name="Dowolny kształt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87" name="Dowolny kształt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88" name="Dowolny kształt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89" name="Dowolny kształt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90" name="Dowolny kształt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91" name="Dowolny kształt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92" name="Dowolny kształt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93" name="Dowolny kształt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94" name="Dowolny kształt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95" name="Dowolny kształt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96" name="Dowolny kształt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97" name="Dowolny kształt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98" name="Dowolny kształt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99" name="Dowolny kształt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900" name="Dowolny kształt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901" name="Dowolny kształt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902" name="Dowolny kształt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903" name="Dowolny kształt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904" name="Dowolny kształt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905" name="Dowolny kształt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906" name="Dowolny kształt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907" name="Dowolny kształt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908" name="Dowolny kształt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909" name="Dowolny kształt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910" name="Dowolny kształt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911" name="Dowolny kształt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912" name="Dowolny kształt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913" name="Dowolny kształt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914" name="Dowolny kształt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915" name="Dowolny kształt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916" name="Dowolny kształt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917" name="Dowolny kształt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grpSp>
          <p:grpSp>
            <p:nvGrpSpPr>
              <p:cNvPr id="769" name="Grupa 768"/>
              <p:cNvGrpSpPr/>
              <p:nvPr/>
            </p:nvGrpSpPr>
            <p:grpSpPr bwMode="invGray">
              <a:xfrm rot="16200000" flipH="1">
                <a:off x="6492229" y="2755658"/>
                <a:ext cx="4114800" cy="36576"/>
                <a:chOff x="1522413" y="1514475"/>
                <a:chExt cx="10569575" cy="64008"/>
              </a:xfrm>
              <a:solidFill>
                <a:schemeClr val="accent1"/>
              </a:solidFill>
            </p:grpSpPr>
            <p:sp>
              <p:nvSpPr>
                <p:cNvPr id="770" name="Dowolny kształt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71" name="Dowolny kształt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72" name="Dowolny kształt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73" name="Dowolny kształt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74" name="Dowolny kształt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75" name="Dowolny kształt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76" name="Dowolny kształt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77" name="Dowolny kształt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78" name="Dowolny kształt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79" name="Dowolny kształt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80" name="Dowolny kształt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81" name="Dowolny kształt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82" name="Dowolny kształt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83" name="Dowolny kształt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84" name="Dowolny kształt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85" name="Dowolny kształt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86" name="Dowolny kształt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87" name="Dowolny kształt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88" name="Dowolny kształt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89" name="Dowolny kształt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90" name="Dowolny kształt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91" name="Dowolny kształt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92" name="Dowolny kształt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93" name="Dowolny kształt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94" name="Dowolny kształt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95" name="Dowolny kształt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96" name="Dowolny kształt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97" name="Dowolny kształt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98" name="Dowolny kształt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99" name="Dowolny kształt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00" name="Dowolny kształt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01" name="Dowolny kształt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02" name="Dowolny kształt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03" name="Dowolny kształt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04" name="Dowolny kształt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05" name="Dowolny kształt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06" name="Dowolny kształt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07" name="Dowolny kształt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08" name="Dowolny kształt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09" name="Dowolny kształt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10" name="Dowolny kształt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11" name="Dowolny kształt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12" name="Dowolny kształt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13" name="Dowolny kształt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14" name="Dowolny kształt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15" name="Dowolny kształt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16" name="Dowolny kształt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17" name="Dowolny kształt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18" name="Dowolny kształt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19" name="Dowolny kształt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20" name="Dowolny kształt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21" name="Dowolny kształt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22" name="Dowolny kształt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23" name="Dowolny kształt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24" name="Dowolny kształt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25" name="Dowolny kształt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26" name="Dowolny kształt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27" name="Dowolny kształt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28" name="Dowolny kształt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29" name="Dowolny kształt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30" name="Dowolny kształt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31" name="Dowolny kształt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32" name="Dowolny kształt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33" name="Dowolny kształt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34" name="Dowolny kształt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35" name="Dowolny kształt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36" name="Dowolny kształt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37" name="Dowolny kształt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38" name="Dowolny kształt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39" name="Dowolny kształt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40" name="Dowolny kształt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41" name="Dowolny kształt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42" name="Dowolny kształt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43" name="Dowolny kształt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grpSp>
        </p:grpSp>
        <p:grpSp>
          <p:nvGrpSpPr>
            <p:cNvPr id="617" name="Grupa 616"/>
            <p:cNvGrpSpPr/>
            <p:nvPr/>
          </p:nvGrpSpPr>
          <p:grpSpPr bwMode="invGray">
            <a:xfrm rot="10800000">
              <a:off x="4417839" y="2091906"/>
              <a:ext cx="5294376" cy="4114800"/>
              <a:chOff x="3310555" y="716546"/>
              <a:chExt cx="5294376" cy="4114800"/>
            </a:xfrm>
          </p:grpSpPr>
          <p:grpSp>
            <p:nvGrpSpPr>
              <p:cNvPr id="618" name="Grupa 617"/>
              <p:cNvGrpSpPr/>
              <p:nvPr/>
            </p:nvGrpSpPr>
            <p:grpSpPr bwMode="invGray">
              <a:xfrm flipH="1">
                <a:off x="3310555" y="737968"/>
                <a:ext cx="5294376" cy="54864"/>
                <a:chOff x="1522413" y="1514475"/>
                <a:chExt cx="10569575" cy="64008"/>
              </a:xfrm>
              <a:solidFill>
                <a:schemeClr val="accent1"/>
              </a:solidFill>
            </p:grpSpPr>
            <p:sp>
              <p:nvSpPr>
                <p:cNvPr id="694" name="Dowolny kształt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95" name="Dowolny kształt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96" name="Dowolny kształt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97" name="Dowolny kształt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98" name="Dowolny kształt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99" name="Dowolny kształt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00" name="Dowolny kształt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01" name="Dowolny kształt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02" name="Dowolny kształt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03" name="Dowolny kształt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04" name="Dowolny kształt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05" name="Dowolny kształt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06" name="Dowolny kształt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07" name="Dowolny kształt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08" name="Dowolny kształt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09" name="Dowolny kształt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10" name="Dowolny kształt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11" name="Dowolny kształt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12" name="Dowolny kształt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13" name="Dowolny kształt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14" name="Dowolny kształt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15" name="Dowolny kształt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16" name="Dowolny kształt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17" name="Dowolny kształt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18" name="Dowolny kształt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19" name="Dowolny kształt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20" name="Dowolny kształt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21" name="Dowolny kształt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22" name="Dowolny kształt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23" name="Dowolny kształt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24" name="Dowolny kształt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25" name="Dowolny kształt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26" name="Dowolny kształt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27" name="Dowolny kształt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28" name="Dowolny kształt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29" name="Dowolny kształt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30" name="Dowolny kształt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31" name="Dowolny kształt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32" name="Dowolny kształt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33" name="Dowolny kształt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34" name="Dowolny kształt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35" name="Dowolny kształt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36" name="Dowolny kształt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37" name="Dowolny kształt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38" name="Dowolny kształt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39" name="Dowolny kształt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40" name="Dowolny kształt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41" name="Dowolny kształt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42" name="Dowolny kształt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43" name="Dowolny kształt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44" name="Dowolny kształt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45" name="Dowolny kształt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46" name="Dowolny kształt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47" name="Dowolny kształt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48" name="Dowolny kształt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49" name="Dowolny kształt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50" name="Dowolny kształt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51" name="Dowolny kształt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52" name="Dowolny kształt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53" name="Dowolny kształt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54" name="Dowolny kształt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55" name="Dowolny kształt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56" name="Dowolny kształt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57" name="Dowolny kształt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58" name="Dowolny kształt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59" name="Dowolny kształt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60" name="Dowolny kształt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61" name="Dowolny kształt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62" name="Dowolny kształt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63" name="Dowolny kształt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64" name="Dowolny kształt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65" name="Dowolny kształt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66" name="Dowolny kształt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67" name="Dowolny kształt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grpSp>
          <p:grpSp>
            <p:nvGrpSpPr>
              <p:cNvPr id="619" name="Grupa 618"/>
              <p:cNvGrpSpPr/>
              <p:nvPr/>
            </p:nvGrpSpPr>
            <p:grpSpPr bwMode="invGray">
              <a:xfrm rot="16200000" flipH="1">
                <a:off x="6492229" y="2755658"/>
                <a:ext cx="4114800" cy="36576"/>
                <a:chOff x="1522413" y="1514475"/>
                <a:chExt cx="10569575" cy="64008"/>
              </a:xfrm>
              <a:solidFill>
                <a:schemeClr val="accent1"/>
              </a:solidFill>
            </p:grpSpPr>
            <p:sp>
              <p:nvSpPr>
                <p:cNvPr id="620" name="Dowolny kształt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21" name="Dowolny kształt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22" name="Dowolny kształt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23" name="Dowolny kształt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24" name="Dowolny kształt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25" name="Dowolny kształt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26" name="Dowolny kształt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27" name="Dowolny kształt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28" name="Dowolny kształt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29" name="Dowolny kształt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30" name="Dowolny kształt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31" name="Dowolny kształt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32" name="Dowolny kształt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33" name="Dowolny kształt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34" name="Dowolny kształt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35" name="Dowolny kształt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36" name="Dowolny kształt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37" name="Dowolny kształt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38" name="Dowolny kształt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39" name="Dowolny kształt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40" name="Dowolny kształt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41" name="Dowolny kształt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42" name="Dowolny kształt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43" name="Dowolny kształt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44" name="Dowolny kształt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45" name="Dowolny kształt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46" name="Dowolny kształt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47" name="Dowolny kształt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48" name="Dowolny kształt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49" name="Dowolny kształt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50" name="Dowolny kształt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51" name="Dowolny kształt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52" name="Dowolny kształt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53" name="Dowolny kształt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54" name="Dowolny kształt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55" name="Dowolny kształt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56" name="Dowolny kształt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57" name="Dowolny kształt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58" name="Dowolny kształt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59" name="Dowolny kształt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60" name="Dowolny kształt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61" name="Dowolny kształt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62" name="Dowolny kształt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63" name="Dowolny kształt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64" name="Dowolny kształt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65" name="Dowolny kształt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66" name="Dowolny kształt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67" name="Dowolny kształt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68" name="Dowolny kształt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69" name="Dowolny kształt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70" name="Dowolny kształt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71" name="Dowolny kształt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72" name="Dowolny kształt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73" name="Dowolny kształt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74" name="Dowolny kształt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75" name="Dowolny kształt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76" name="Dowolny kształt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77" name="Dowolny kształt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78" name="Dowolny kształt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79" name="Dowolny kształt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80" name="Dowolny kształt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81" name="Dowolny kształt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82" name="Dowolny kształt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83" name="Dowolny kształt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84" name="Dowolny kształt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85" name="Dowolny kształt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86" name="Dowolny kształt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87" name="Dowolny kształt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88" name="Dowolny kształt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89" name="Dowolny kształt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90" name="Dowolny kształt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91" name="Dowolny kształt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92" name="Dowolny kształt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93" name="Dowolny kształt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grpSp>
        </p:grpSp>
      </p:grpSp>
      <p:sp>
        <p:nvSpPr>
          <p:cNvPr id="6" name="Stopka — symbol zastępczy 5"/>
          <p:cNvSpPr>
            <a:spLocks noGrp="1"/>
          </p:cNvSpPr>
          <p:nvPr>
            <p:ph type="ftr" sz="quarter" idx="11"/>
          </p:nvPr>
        </p:nvSpPr>
        <p:spPr/>
        <p:txBody>
          <a:bodyPr rtlCol="0"/>
          <a:lstStyle/>
          <a:p>
            <a:pPr rtl="0"/>
            <a:endParaRPr lang="pl-PL" dirty="0"/>
          </a:p>
        </p:txBody>
      </p:sp>
      <p:sp>
        <p:nvSpPr>
          <p:cNvPr id="5" name="Data — symbol zastępczy 4"/>
          <p:cNvSpPr>
            <a:spLocks noGrp="1"/>
          </p:cNvSpPr>
          <p:nvPr>
            <p:ph type="dt" sz="half" idx="10"/>
          </p:nvPr>
        </p:nvSpPr>
        <p:spPr/>
        <p:txBody>
          <a:bodyPr rtlCol="0"/>
          <a:lstStyle/>
          <a:p>
            <a:pPr rtl="0"/>
            <a:fld id="{1C79318D-F4E1-46E7-BAD4-732E7BA81888}" type="datetime1">
              <a:rPr lang="pl-PL" smtClean="0"/>
              <a:t>27.06.2018</a:t>
            </a:fld>
            <a:endParaRPr lang="pl-PL" dirty="0"/>
          </a:p>
        </p:txBody>
      </p:sp>
      <p:sp>
        <p:nvSpPr>
          <p:cNvPr id="7" name="Numer slajdu — symbol zastępczy 6"/>
          <p:cNvSpPr>
            <a:spLocks noGrp="1"/>
          </p:cNvSpPr>
          <p:nvPr>
            <p:ph type="sldNum" sz="quarter" idx="12"/>
          </p:nvPr>
        </p:nvSpPr>
        <p:spPr/>
        <p:txBody>
          <a:bodyPr rtlCol="0"/>
          <a:lstStyle/>
          <a:p>
            <a:pPr rtl="0"/>
            <a:fld id="{25BA54BD-C84D-46CE-8B72-31BFB26ABA43}" type="slidenum">
              <a:rPr lang="pl-PL" smtClean="0"/>
              <a:t>‹#›</a:t>
            </a:fld>
            <a:endParaRPr lang="pl-PL" dirty="0"/>
          </a:p>
        </p:txBody>
      </p:sp>
    </p:spTree>
    <p:extLst>
      <p:ext uri="{BB962C8B-B14F-4D97-AF65-F5344CB8AC3E}">
        <p14:creationId xmlns:p14="http://schemas.microsoft.com/office/powerpoint/2010/main" val="96211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522414" y="274638"/>
            <a:ext cx="9143998" cy="1020762"/>
          </a:xfrm>
        </p:spPr>
        <p:txBody>
          <a:bodyPr rtlCol="0" anchor="b">
            <a:noAutofit/>
          </a:bodyPr>
          <a:lstStyle>
            <a:lvl1pPr algn="l">
              <a:defRPr sz="3200" b="0"/>
            </a:lvl1pPr>
          </a:lstStyle>
          <a:p>
            <a:pPr rtl="0"/>
            <a:r>
              <a:rPr lang="pl-PL"/>
              <a:t>Kliknij, aby edytować styl</a:t>
            </a:r>
            <a:endParaRPr lang="pl-PL" dirty="0"/>
          </a:p>
        </p:txBody>
      </p:sp>
      <p:sp>
        <p:nvSpPr>
          <p:cNvPr id="3" name="Obraz — symbol zastępczy 2" descr="Pusty symbol zastępczy pozwalający dodać obraz. Kliknij symbol zastępczy i wybierz obraz, który chcesz dodać."/>
          <p:cNvSpPr>
            <a:spLocks noGrp="1"/>
          </p:cNvSpPr>
          <p:nvPr>
            <p:ph type="pic" idx="1"/>
          </p:nvPr>
        </p:nvSpPr>
        <p:spPr>
          <a:xfrm>
            <a:off x="1745838" y="1884311"/>
            <a:ext cx="5669280" cy="4041648"/>
          </a:xfrm>
          <a:solidFill>
            <a:schemeClr val="bg1"/>
          </a:solidFill>
        </p:spPr>
        <p:txBody>
          <a:bodyPr tIns="91440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pl-PL"/>
              <a:t>Kliknij ikonę, aby dodać obraz</a:t>
            </a:r>
            <a:endParaRPr lang="pl-PL" dirty="0"/>
          </a:p>
        </p:txBody>
      </p:sp>
      <p:grpSp>
        <p:nvGrpSpPr>
          <p:cNvPr id="614" name="ramka" descr="Grafika ramki"/>
          <p:cNvGrpSpPr/>
          <p:nvPr/>
        </p:nvGrpSpPr>
        <p:grpSpPr bwMode="invGray">
          <a:xfrm flipH="1">
            <a:off x="1447500" y="1630821"/>
            <a:ext cx="6291028" cy="4575885"/>
            <a:chOff x="4417839" y="1630821"/>
            <a:chExt cx="6291028" cy="4575885"/>
          </a:xfrm>
        </p:grpSpPr>
        <p:grpSp>
          <p:nvGrpSpPr>
            <p:cNvPr id="615" name="Grupa 614"/>
            <p:cNvGrpSpPr/>
            <p:nvPr/>
          </p:nvGrpSpPr>
          <p:grpSpPr bwMode="invGray">
            <a:xfrm>
              <a:off x="5414491" y="1630821"/>
              <a:ext cx="5294376" cy="4114800"/>
              <a:chOff x="3310555" y="716546"/>
              <a:chExt cx="5294376" cy="4114800"/>
            </a:xfrm>
          </p:grpSpPr>
          <p:grpSp>
            <p:nvGrpSpPr>
              <p:cNvPr id="767" name="Grupa 766"/>
              <p:cNvGrpSpPr/>
              <p:nvPr/>
            </p:nvGrpSpPr>
            <p:grpSpPr bwMode="invGray">
              <a:xfrm flipH="1">
                <a:off x="3310555" y="737968"/>
                <a:ext cx="5294376" cy="54864"/>
                <a:chOff x="1522413" y="1514475"/>
                <a:chExt cx="10569575" cy="64008"/>
              </a:xfrm>
              <a:solidFill>
                <a:schemeClr val="accent1"/>
              </a:solidFill>
            </p:grpSpPr>
            <p:sp>
              <p:nvSpPr>
                <p:cNvPr id="843" name="Dowolny kształt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44" name="Dowolny kształt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45" name="Dowolny kształt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46" name="Dowolny kształt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47" name="Dowolny kształt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48" name="Dowolny kształt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49" name="Dowolny kształt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50" name="Dowolny kształt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51" name="Dowolny kształt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52" name="Dowolny kształt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53" name="Dowolny kształt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54" name="Dowolny kształt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55" name="Dowolny kształt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56" name="Dowolny kształt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57" name="Dowolny kształt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58" name="Dowolny kształt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59" name="Dowolny kształt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60" name="Dowolny kształt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61" name="Dowolny kształt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62" name="Dowolny kształt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63" name="Dowolny kształt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64" name="Dowolny kształt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65" name="Dowolny kształt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66" name="Dowolny kształt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67" name="Dowolny kształt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68" name="Dowolny kształt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69" name="Dowolny kształt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70" name="Dowolny kształt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71" name="Dowolny kształt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72" name="Dowolny kształt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73" name="Dowolny kształt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74" name="Dowolny kształt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75" name="Dowolny kształt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76" name="Dowolny kształt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77" name="Dowolny kształt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78" name="Dowolny kształt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79" name="Dowolny kształt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80" name="Dowolny kształt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81" name="Dowolny kształt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82" name="Dowolny kształt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83" name="Dowolny kształt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84" name="Dowolny kształt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85" name="Dowolny kształt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86" name="Dowolny kształt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87" name="Dowolny kształt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88" name="Dowolny kształt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89" name="Dowolny kształt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90" name="Dowolny kształt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91" name="Dowolny kształt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92" name="Dowolny kształt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93" name="Dowolny kształt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94" name="Dowolny kształt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95" name="Dowolny kształt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96" name="Dowolny kształt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97" name="Dowolny kształt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98" name="Dowolny kształt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99" name="Dowolny kształt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900" name="Dowolny kształt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901" name="Dowolny kształt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902" name="Dowolny kształt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903" name="Dowolny kształt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904" name="Dowolny kształt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905" name="Dowolny kształt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906" name="Dowolny kształt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907" name="Dowolny kształt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908" name="Dowolny kształt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909" name="Dowolny kształt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910" name="Dowolny kształt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911" name="Dowolny kształt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912" name="Dowolny kształt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913" name="Dowolny kształt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914" name="Dowolny kształt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915" name="Dowolny kształt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916" name="Dowolny kształt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grpSp>
          <p:grpSp>
            <p:nvGrpSpPr>
              <p:cNvPr id="768" name="Grupa 767"/>
              <p:cNvGrpSpPr/>
              <p:nvPr/>
            </p:nvGrpSpPr>
            <p:grpSpPr bwMode="invGray">
              <a:xfrm rot="16200000" flipH="1">
                <a:off x="6492229" y="2755658"/>
                <a:ext cx="4114800" cy="36576"/>
                <a:chOff x="1522413" y="1514475"/>
                <a:chExt cx="10569575" cy="64008"/>
              </a:xfrm>
              <a:solidFill>
                <a:schemeClr val="accent1"/>
              </a:solidFill>
            </p:grpSpPr>
            <p:sp>
              <p:nvSpPr>
                <p:cNvPr id="769" name="Dowolny kształt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70" name="Dowolny kształt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71" name="Dowolny kształt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72" name="Dowolny kształt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73" name="Dowolny kształt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74" name="Dowolny kształt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75" name="Dowolny kształt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76" name="Dowolny kształt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77" name="Dowolny kształt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78" name="Dowolny kształt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79" name="Dowolny kształt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80" name="Dowolny kształt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81" name="Dowolny kształt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82" name="Dowolny kształt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83" name="Dowolny kształt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84" name="Dowolny kształt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85" name="Dowolny kształt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86" name="Dowolny kształt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87" name="Dowolny kształt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88" name="Dowolny kształt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89" name="Dowolny kształt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90" name="Dowolny kształt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91" name="Dowolny kształt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92" name="Dowolny kształt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93" name="Dowolny kształt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94" name="Dowolny kształt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95" name="Dowolny kształt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96" name="Dowolny kształt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97" name="Dowolny kształt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98" name="Dowolny kształt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99" name="Dowolny kształt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00" name="Dowolny kształt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01" name="Dowolny kształt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02" name="Dowolny kształt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03" name="Dowolny kształt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04" name="Dowolny kształt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05" name="Dowolny kształt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06" name="Dowolny kształt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07" name="Dowolny kształt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08" name="Dowolny kształt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09" name="Dowolny kształt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10" name="Dowolny kształt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11" name="Dowolny kształt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12" name="Dowolny kształt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13" name="Dowolny kształt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14" name="Dowolny kształt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15" name="Dowolny kształt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16" name="Dowolny kształt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17" name="Dowolny kształt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18" name="Dowolny kształt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19" name="Dowolny kształt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20" name="Dowolny kształt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21" name="Dowolny kształt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22" name="Dowolny kształt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23" name="Dowolny kształt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24" name="Dowolny kształt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25" name="Dowolny kształt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26" name="Dowolny kształt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27" name="Dowolny kształt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28" name="Dowolny kształt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29" name="Dowolny kształt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30" name="Dowolny kształt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31" name="Dowolny kształt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32" name="Dowolny kształt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33" name="Dowolny kształt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34" name="Dowolny kształt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35" name="Dowolny kształt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36" name="Dowolny kształt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37" name="Dowolny kształt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38" name="Dowolny kształt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39" name="Dowolny kształt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40" name="Dowolny kształt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41" name="Dowolny kształt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842" name="Dowolny kształt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grpSp>
        </p:grpSp>
        <p:grpSp>
          <p:nvGrpSpPr>
            <p:cNvPr id="616" name="Grupa 615"/>
            <p:cNvGrpSpPr/>
            <p:nvPr/>
          </p:nvGrpSpPr>
          <p:grpSpPr bwMode="invGray">
            <a:xfrm rot="10800000">
              <a:off x="4417839" y="2091906"/>
              <a:ext cx="5294376" cy="4114800"/>
              <a:chOff x="3310555" y="716546"/>
              <a:chExt cx="5294376" cy="4114800"/>
            </a:xfrm>
          </p:grpSpPr>
          <p:grpSp>
            <p:nvGrpSpPr>
              <p:cNvPr id="617" name="Grupa 616"/>
              <p:cNvGrpSpPr/>
              <p:nvPr/>
            </p:nvGrpSpPr>
            <p:grpSpPr bwMode="invGray">
              <a:xfrm flipH="1">
                <a:off x="3310555" y="737968"/>
                <a:ext cx="5294376" cy="54864"/>
                <a:chOff x="1522413" y="1514475"/>
                <a:chExt cx="10569575" cy="64008"/>
              </a:xfrm>
              <a:solidFill>
                <a:schemeClr val="accent1"/>
              </a:solidFill>
            </p:grpSpPr>
            <p:sp>
              <p:nvSpPr>
                <p:cNvPr id="693" name="Dowolny kształt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94" name="Dowolny kształt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95" name="Dowolny kształt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96" name="Dowolny kształt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97" name="Dowolny kształt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98" name="Dowolny kształt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99" name="Dowolny kształt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00" name="Dowolny kształt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01" name="Dowolny kształt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02" name="Dowolny kształt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03" name="Dowolny kształt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04" name="Dowolny kształt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05" name="Dowolny kształt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06" name="Dowolny kształt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07" name="Dowolny kształt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08" name="Dowolny kształt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09" name="Dowolny kształt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10" name="Dowolny kształt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11" name="Dowolny kształt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12" name="Dowolny kształt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13" name="Dowolny kształt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14" name="Dowolny kształt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15" name="Dowolny kształt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16" name="Dowolny kształt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17" name="Dowolny kształt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18" name="Dowolny kształt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19" name="Dowolny kształt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20" name="Dowolny kształt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21" name="Dowolny kształt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22" name="Dowolny kształt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23" name="Dowolny kształt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24" name="Dowolny kształt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25" name="Dowolny kształt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26" name="Dowolny kształt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27" name="Dowolny kształt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28" name="Dowolny kształt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29" name="Dowolny kształt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30" name="Dowolny kształt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31" name="Dowolny kształt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32" name="Dowolny kształt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33" name="Dowolny kształt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34" name="Dowolny kształt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35" name="Dowolny kształt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36" name="Dowolny kształt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37" name="Dowolny kształt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38" name="Dowolny kształt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39" name="Dowolny kształt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40" name="Dowolny kształt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41" name="Dowolny kształt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42" name="Dowolny kształt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43" name="Dowolny kształt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44" name="Dowolny kształt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45" name="Dowolny kształt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46" name="Dowolny kształt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47" name="Dowolny kształt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48" name="Dowolny kształt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49" name="Dowolny kształt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50" name="Dowolny kształt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51" name="Dowolny kształt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52" name="Dowolny kształt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53" name="Dowolny kształt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54" name="Dowolny kształt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55" name="Dowolny kształt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56" name="Dowolny kształt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57" name="Dowolny kształt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58" name="Dowolny kształt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59" name="Dowolny kształt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60" name="Dowolny kształt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61" name="Dowolny kształt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62" name="Dowolny kształt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63" name="Dowolny kształt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64" name="Dowolny kształt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65" name="Dowolny kształt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766" name="Dowolny kształt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grpSp>
          <p:grpSp>
            <p:nvGrpSpPr>
              <p:cNvPr id="618" name="Grupa 617"/>
              <p:cNvGrpSpPr/>
              <p:nvPr/>
            </p:nvGrpSpPr>
            <p:grpSpPr bwMode="invGray">
              <a:xfrm rot="16200000" flipH="1">
                <a:off x="6492229" y="2755658"/>
                <a:ext cx="4114800" cy="36576"/>
                <a:chOff x="1522413" y="1514475"/>
                <a:chExt cx="10569575" cy="64008"/>
              </a:xfrm>
              <a:solidFill>
                <a:schemeClr val="accent1"/>
              </a:solidFill>
            </p:grpSpPr>
            <p:sp>
              <p:nvSpPr>
                <p:cNvPr id="619" name="Dowolny kształt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20" name="Dowolny kształt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21" name="Dowolny kształt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22" name="Dowolny kształt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23" name="Dowolny kształt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24" name="Dowolny kształt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25" name="Dowolny kształt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26" name="Dowolny kształt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27" name="Dowolny kształt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28" name="Dowolny kształt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29" name="Dowolny kształt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30" name="Dowolny kształt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31" name="Dowolny kształt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32" name="Dowolny kształt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33" name="Dowolny kształt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34" name="Dowolny kształt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35" name="Dowolny kształt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36" name="Dowolny kształt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37" name="Dowolny kształt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38" name="Dowolny kształt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39" name="Dowolny kształt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40" name="Dowolny kształt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41" name="Dowolny kształt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42" name="Dowolny kształt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43" name="Dowolny kształt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44" name="Dowolny kształt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45" name="Dowolny kształt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46" name="Dowolny kształt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47" name="Dowolny kształt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48" name="Dowolny kształt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49" name="Dowolny kształt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50" name="Dowolny kształt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51" name="Dowolny kształt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52" name="Dowolny kształt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53" name="Dowolny kształt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54" name="Dowolny kształt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55" name="Dowolny kształt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56" name="Dowolny kształt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57" name="Dowolny kształt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58" name="Dowolny kształt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59" name="Dowolny kształt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60" name="Dowolny kształt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61" name="Dowolny kształt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62" name="Dowolny kształt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63" name="Dowolny kształt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64" name="Dowolny kształt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65" name="Dowolny kształt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66" name="Dowolny kształt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67" name="Dowolny kształt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68" name="Dowolny kształt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69" name="Dowolny kształt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70" name="Dowolny kształt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71" name="Dowolny kształt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72" name="Dowolny kształt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73" name="Dowolny kształt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74" name="Dowolny kształt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75" name="Dowolny kształt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76" name="Dowolny kształt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77" name="Dowolny kształt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78" name="Dowolny kształt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79" name="Dowolny kształt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80" name="Dowolny kształt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81" name="Dowolny kształt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82" name="Dowolny kształt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83" name="Dowolny kształt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84" name="Dowolny kształt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85" name="Dowolny kształt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86" name="Dowolny kształt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87" name="Dowolny kształt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88" name="Dowolny kształt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89" name="Dowolny kształt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90" name="Dowolny kształt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91" name="Dowolny kształt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sp>
              <p:nvSpPr>
                <p:cNvPr id="692" name="Dowolny kształt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pl-PL" dirty="0">
                    <a:ln>
                      <a:noFill/>
                    </a:ln>
                  </a:endParaRPr>
                </a:p>
              </p:txBody>
            </p:sp>
          </p:grpSp>
        </p:grpSp>
      </p:grpSp>
      <p:sp>
        <p:nvSpPr>
          <p:cNvPr id="4" name="Tekst — symbol zastępczy 3"/>
          <p:cNvSpPr>
            <a:spLocks noGrp="1"/>
          </p:cNvSpPr>
          <p:nvPr>
            <p:ph type="body" sz="half" idx="2"/>
          </p:nvPr>
        </p:nvSpPr>
        <p:spPr>
          <a:xfrm>
            <a:off x="7905959" y="3411748"/>
            <a:ext cx="2743200" cy="2743200"/>
          </a:xfrm>
        </p:spPr>
        <p:txBody>
          <a:bodyPr rtlCol="0"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l-PL"/>
              <a:t>Edytuj style wzorca tekstu</a:t>
            </a:r>
          </a:p>
        </p:txBody>
      </p:sp>
      <p:sp>
        <p:nvSpPr>
          <p:cNvPr id="6" name="Stopka — symbol zastępczy 5"/>
          <p:cNvSpPr>
            <a:spLocks noGrp="1"/>
          </p:cNvSpPr>
          <p:nvPr>
            <p:ph type="ftr" sz="quarter" idx="11"/>
          </p:nvPr>
        </p:nvSpPr>
        <p:spPr/>
        <p:txBody>
          <a:bodyPr rtlCol="0"/>
          <a:lstStyle/>
          <a:p>
            <a:pPr rtl="0"/>
            <a:endParaRPr lang="pl-PL" dirty="0"/>
          </a:p>
        </p:txBody>
      </p:sp>
      <p:sp>
        <p:nvSpPr>
          <p:cNvPr id="5" name="Data — symbol zastępczy 4"/>
          <p:cNvSpPr>
            <a:spLocks noGrp="1"/>
          </p:cNvSpPr>
          <p:nvPr>
            <p:ph type="dt" sz="half" idx="10"/>
          </p:nvPr>
        </p:nvSpPr>
        <p:spPr/>
        <p:txBody>
          <a:bodyPr rtlCol="0"/>
          <a:lstStyle/>
          <a:p>
            <a:pPr rtl="0"/>
            <a:fld id="{41534BA3-2385-43C0-A14A-2331EC9BE71A}" type="datetime1">
              <a:rPr lang="pl-PL" smtClean="0"/>
              <a:t>27.06.2018</a:t>
            </a:fld>
            <a:endParaRPr lang="pl-PL" dirty="0"/>
          </a:p>
        </p:txBody>
      </p:sp>
      <p:sp>
        <p:nvSpPr>
          <p:cNvPr id="7" name="Numer slajdu — symbol zastępczy 6"/>
          <p:cNvSpPr>
            <a:spLocks noGrp="1"/>
          </p:cNvSpPr>
          <p:nvPr>
            <p:ph type="sldNum" sz="quarter" idx="12"/>
          </p:nvPr>
        </p:nvSpPr>
        <p:spPr/>
        <p:txBody>
          <a:bodyPr rtlCol="0"/>
          <a:lstStyle/>
          <a:p>
            <a:pPr rtl="0"/>
            <a:fld id="{25BA54BD-C84D-46CE-8B72-31BFB26ABA43}" type="slidenum">
              <a:rPr lang="pl-PL" smtClean="0"/>
              <a:t>‹#›</a:t>
            </a:fld>
            <a:endParaRPr lang="pl-PL" dirty="0"/>
          </a:p>
        </p:txBody>
      </p:sp>
    </p:spTree>
    <p:extLst>
      <p:ext uri="{BB962C8B-B14F-4D97-AF65-F5344CB8AC3E}">
        <p14:creationId xmlns:p14="http://schemas.microsoft.com/office/powerpoint/2010/main" val="361769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ytuł — symbol zastępczy 1"/>
          <p:cNvSpPr>
            <a:spLocks noGrp="1"/>
          </p:cNvSpPr>
          <p:nvPr>
            <p:ph type="title"/>
          </p:nvPr>
        </p:nvSpPr>
        <p:spPr>
          <a:xfrm>
            <a:off x="1522414" y="274638"/>
            <a:ext cx="9143998" cy="1020762"/>
          </a:xfrm>
          <a:prstGeom prst="rect">
            <a:avLst/>
          </a:prstGeom>
        </p:spPr>
        <p:txBody>
          <a:bodyPr vert="horz" lIns="91440" tIns="45720" rIns="91440" bIns="45720" rtlCol="0" anchor="b">
            <a:normAutofit/>
          </a:bodyPr>
          <a:lstStyle/>
          <a:p>
            <a:pPr rtl="0"/>
            <a:r>
              <a:rPr lang="pl-PL" noProof="0" dirty="0"/>
              <a:t>Kliknij, aby edytować styl wzorca tytułu</a:t>
            </a:r>
          </a:p>
        </p:txBody>
      </p:sp>
      <p:sp>
        <p:nvSpPr>
          <p:cNvPr id="3" name="Tekst — symbol zastępczy 2"/>
          <p:cNvSpPr>
            <a:spLocks noGrp="1"/>
          </p:cNvSpPr>
          <p:nvPr>
            <p:ph type="body" idx="1"/>
          </p:nvPr>
        </p:nvSpPr>
        <p:spPr>
          <a:xfrm>
            <a:off x="1522414" y="1905000"/>
            <a:ext cx="9144000" cy="4267200"/>
          </a:xfrm>
          <a:prstGeom prst="rect">
            <a:avLst/>
          </a:prstGeom>
        </p:spPr>
        <p:txBody>
          <a:bodyPr vert="horz" lIns="91440" tIns="45720" rIns="91440" bIns="45720" rtlCol="0">
            <a:normAutofit/>
          </a:bodyPr>
          <a:lstStyle/>
          <a:p>
            <a:pPr lvl="0" rtl="0"/>
            <a:r>
              <a:rPr lang="pl-PL" noProof="0" dirty="0"/>
              <a:t>Kliknij, aby edytować style wzorca tekstu</a:t>
            </a:r>
          </a:p>
          <a:p>
            <a:pPr lvl="1" rtl="0"/>
            <a:r>
              <a:rPr lang="pl-PL" noProof="0" dirty="0"/>
              <a:t>Drugi poziom</a:t>
            </a:r>
          </a:p>
          <a:p>
            <a:pPr lvl="2" rtl="0"/>
            <a:r>
              <a:rPr lang="pl-PL" noProof="0" dirty="0"/>
              <a:t>Trzeci poziom</a:t>
            </a:r>
          </a:p>
          <a:p>
            <a:pPr lvl="3" rtl="0"/>
            <a:r>
              <a:rPr lang="pl-PL" noProof="0" dirty="0"/>
              <a:t>Czwarty poziom</a:t>
            </a:r>
          </a:p>
          <a:p>
            <a:pPr lvl="4" rtl="0"/>
            <a:r>
              <a:rPr lang="pl-PL" noProof="0" dirty="0"/>
              <a:t>Piąty poziom</a:t>
            </a:r>
          </a:p>
        </p:txBody>
      </p:sp>
      <p:sp>
        <p:nvSpPr>
          <p:cNvPr id="5" name="Stopka — symbol zastępczy 4"/>
          <p:cNvSpPr>
            <a:spLocks noGrp="1"/>
          </p:cNvSpPr>
          <p:nvPr>
            <p:ph type="ftr" sz="quarter" idx="3"/>
          </p:nvPr>
        </p:nvSpPr>
        <p:spPr>
          <a:xfrm>
            <a:off x="1522413" y="6400801"/>
            <a:ext cx="6324599" cy="276226"/>
          </a:xfrm>
          <a:prstGeom prst="rect">
            <a:avLst/>
          </a:prstGeom>
        </p:spPr>
        <p:txBody>
          <a:bodyPr vert="horz" lIns="91440" tIns="45720" rIns="91440" bIns="45720" rtlCol="0" anchor="ctr"/>
          <a:lstStyle>
            <a:lvl1pPr algn="l">
              <a:defRPr sz="1200">
                <a:solidFill>
                  <a:schemeClr val="tx1">
                    <a:tint val="75000"/>
                  </a:schemeClr>
                </a:solidFill>
              </a:defRPr>
            </a:lvl1pPr>
          </a:lstStyle>
          <a:p>
            <a:pPr rtl="0"/>
            <a:endParaRPr lang="pl-PL" noProof="0" dirty="0"/>
          </a:p>
        </p:txBody>
      </p:sp>
      <p:sp>
        <p:nvSpPr>
          <p:cNvPr id="4" name="Data — symbol zastępczy 3"/>
          <p:cNvSpPr>
            <a:spLocks noGrp="1"/>
          </p:cNvSpPr>
          <p:nvPr>
            <p:ph type="dt" sz="half" idx="2"/>
          </p:nvPr>
        </p:nvSpPr>
        <p:spPr>
          <a:xfrm>
            <a:off x="8075612" y="6400801"/>
            <a:ext cx="1243859" cy="276226"/>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330BB7BC-BBB2-49EB-8F49-2F902B9F46A4}" type="datetime1">
              <a:rPr lang="pl-PL" noProof="0" smtClean="0"/>
              <a:t>27.06.2018</a:t>
            </a:fld>
            <a:endParaRPr lang="pl-PL" noProof="0" dirty="0"/>
          </a:p>
        </p:txBody>
      </p:sp>
      <p:sp>
        <p:nvSpPr>
          <p:cNvPr id="6" name="Numer slajdu — symbol zastępczy 5"/>
          <p:cNvSpPr>
            <a:spLocks noGrp="1"/>
          </p:cNvSpPr>
          <p:nvPr>
            <p:ph type="sldNum" sz="quarter" idx="4"/>
          </p:nvPr>
        </p:nvSpPr>
        <p:spPr>
          <a:xfrm>
            <a:off x="9523412" y="6400801"/>
            <a:ext cx="1143002" cy="276226"/>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25BA54BD-C84D-46CE-8B72-31BFB26ABA43}" type="slidenum">
              <a:rPr lang="pl-PL" noProof="0" smtClean="0"/>
              <a:pPr/>
              <a:t>‹#›</a:t>
            </a:fld>
            <a:endParaRPr lang="pl-PL" noProof="0" dirty="0"/>
          </a:p>
        </p:txBody>
      </p:sp>
    </p:spTree>
    <p:extLst>
      <p:ext uri="{BB962C8B-B14F-4D97-AF65-F5344CB8AC3E}">
        <p14:creationId xmlns:p14="http://schemas.microsoft.com/office/powerpoint/2010/main" val="5356364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37.JPG"/></Relationships>
</file>

<file path=ppt/slides/_rels/slide2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74.JPG"/></Relationships>
</file>

<file path=ppt/slides/_rels/slide5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8.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slideLayout" Target="../slideLayouts/slideLayout9.xml"/><Relationship Id="rId1" Type="http://schemas.openxmlformats.org/officeDocument/2006/relationships/vmlDrawing" Target="../drawings/vmlDrawing1.vml"/><Relationship Id="rId5" Type="http://schemas.openxmlformats.org/officeDocument/2006/relationships/image" Target="../media/image98.emf"/><Relationship Id="rId4" Type="http://schemas.openxmlformats.org/officeDocument/2006/relationships/package" Target="../embeddings/Microsoft_Word_Document.docx"/></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1.JPG"/></Relationships>
</file>

<file path=ppt/slides/_rels/slide80.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rtlCol="0"/>
          <a:lstStyle/>
          <a:p>
            <a:pPr algn="ctr" rtl="0"/>
            <a:r>
              <a:rPr lang="pl-PL" dirty="0"/>
              <a:t>Wolontariat – kronika rok szkolny 2017/2018</a:t>
            </a:r>
          </a:p>
        </p:txBody>
      </p:sp>
      <p:sp>
        <p:nvSpPr>
          <p:cNvPr id="3" name="Podtytuł 2"/>
          <p:cNvSpPr>
            <a:spLocks noGrp="1"/>
          </p:cNvSpPr>
          <p:nvPr>
            <p:ph type="subTitle" idx="1"/>
          </p:nvPr>
        </p:nvSpPr>
        <p:spPr/>
        <p:txBody>
          <a:bodyPr rtlCol="0">
            <a:normAutofit lnSpcReduction="10000"/>
          </a:bodyPr>
          <a:lstStyle/>
          <a:p>
            <a:pPr algn="ctr" rtl="0"/>
            <a:r>
              <a:rPr lang="pl-PL" dirty="0"/>
              <a:t>„Starajcie się zostawić ten świat choć trochę lepszym, </a:t>
            </a:r>
          </a:p>
          <a:p>
            <a:pPr algn="ctr" rtl="0"/>
            <a:r>
              <a:rPr lang="pl-PL" dirty="0"/>
              <a:t>niż go zastaliście”</a:t>
            </a:r>
          </a:p>
          <a:p>
            <a:pPr algn="ctr" rtl="0"/>
            <a:r>
              <a:rPr lang="pl-PL" dirty="0"/>
              <a:t>Robert Baden Powell</a:t>
            </a:r>
          </a:p>
        </p:txBody>
      </p:sp>
    </p:spTree>
    <p:extLst>
      <p:ext uri="{BB962C8B-B14F-4D97-AF65-F5344CB8AC3E}">
        <p14:creationId xmlns:p14="http://schemas.microsoft.com/office/powerpoint/2010/main" val="1920111014"/>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EDA0BE30-8D63-429E-8ED4-B1D8EBDF14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772" y="332656"/>
            <a:ext cx="3427479" cy="6093296"/>
          </a:xfrm>
          <a:prstGeom prst="rect">
            <a:avLst/>
          </a:prstGeom>
        </p:spPr>
      </p:pic>
      <p:pic>
        <p:nvPicPr>
          <p:cNvPr id="5" name="Obraz 4">
            <a:extLst>
              <a:ext uri="{FF2B5EF4-FFF2-40B4-BE49-F238E27FC236}">
                <a16:creationId xmlns:a16="http://schemas.microsoft.com/office/drawing/2014/main" id="{83FD1726-3C15-480B-9D38-03DDF8388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6260" y="2276872"/>
            <a:ext cx="5688632" cy="3199856"/>
          </a:xfrm>
          <a:prstGeom prst="rect">
            <a:avLst/>
          </a:prstGeom>
        </p:spPr>
      </p:pic>
    </p:spTree>
    <p:extLst>
      <p:ext uri="{BB962C8B-B14F-4D97-AF65-F5344CB8AC3E}">
        <p14:creationId xmlns:p14="http://schemas.microsoft.com/office/powerpoint/2010/main" val="299397937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D9DB19E2-D44F-4171-AB96-E41940757A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764" y="116632"/>
            <a:ext cx="11665296" cy="6561729"/>
          </a:xfrm>
          <a:prstGeom prst="rect">
            <a:avLst/>
          </a:prstGeom>
        </p:spPr>
      </p:pic>
    </p:spTree>
    <p:extLst>
      <p:ext uri="{BB962C8B-B14F-4D97-AF65-F5344CB8AC3E}">
        <p14:creationId xmlns:p14="http://schemas.microsoft.com/office/powerpoint/2010/main" val="15598021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89414785-C4F0-40C8-BA65-1F2389DA3B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756" y="260648"/>
            <a:ext cx="6912767" cy="5184576"/>
          </a:xfrm>
          <a:prstGeom prst="rect">
            <a:avLst/>
          </a:prstGeom>
        </p:spPr>
      </p:pic>
      <p:pic>
        <p:nvPicPr>
          <p:cNvPr id="9" name="Obraz 8">
            <a:extLst>
              <a:ext uri="{FF2B5EF4-FFF2-40B4-BE49-F238E27FC236}">
                <a16:creationId xmlns:a16="http://schemas.microsoft.com/office/drawing/2014/main" id="{DED42D91-A599-4CCC-919F-273B056C56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529883" y="1056772"/>
            <a:ext cx="6309320" cy="4731990"/>
          </a:xfrm>
          <a:prstGeom prst="rect">
            <a:avLst/>
          </a:prstGeom>
        </p:spPr>
      </p:pic>
    </p:spTree>
    <p:extLst>
      <p:ext uri="{BB962C8B-B14F-4D97-AF65-F5344CB8AC3E}">
        <p14:creationId xmlns:p14="http://schemas.microsoft.com/office/powerpoint/2010/main" val="1021953251"/>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ytuł 12"/>
          <p:cNvSpPr>
            <a:spLocks noGrp="1"/>
          </p:cNvSpPr>
          <p:nvPr>
            <p:ph type="title"/>
          </p:nvPr>
        </p:nvSpPr>
        <p:spPr>
          <a:xfrm>
            <a:off x="1522414" y="274638"/>
            <a:ext cx="10260630" cy="1020762"/>
          </a:xfrm>
        </p:spPr>
        <p:txBody>
          <a:bodyPr rtlCol="0">
            <a:normAutofit fontScale="90000"/>
          </a:bodyPr>
          <a:lstStyle/>
          <a:p>
            <a:pPr rtl="0"/>
            <a:r>
              <a:rPr lang="pl-PL" dirty="0"/>
              <a:t>Zbiórka darów dla Dog Rescue i innych schronisk </a:t>
            </a:r>
            <a:br>
              <a:rPr lang="pl-PL" dirty="0"/>
            </a:br>
            <a:r>
              <a:rPr lang="pl-PL" dirty="0"/>
              <a:t>„Pomagamy Zwierzakom </a:t>
            </a:r>
            <a:r>
              <a:rPr lang="pl-PL" dirty="0" err="1"/>
              <a:t>Bezdomniakom</a:t>
            </a:r>
            <a:r>
              <a:rPr lang="pl-PL" dirty="0"/>
              <a:t>”.|</a:t>
            </a:r>
          </a:p>
        </p:txBody>
      </p:sp>
    </p:spTree>
    <p:extLst>
      <p:ext uri="{BB962C8B-B14F-4D97-AF65-F5344CB8AC3E}">
        <p14:creationId xmlns:p14="http://schemas.microsoft.com/office/powerpoint/2010/main" val="2903948987"/>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3CA178BB-E802-4F6B-9039-7B85FF9C7D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1924" y="260648"/>
            <a:ext cx="8496944" cy="6372708"/>
          </a:xfrm>
          <a:prstGeom prst="rect">
            <a:avLst/>
          </a:prstGeom>
        </p:spPr>
      </p:pic>
    </p:spTree>
    <p:extLst>
      <p:ext uri="{BB962C8B-B14F-4D97-AF65-F5344CB8AC3E}">
        <p14:creationId xmlns:p14="http://schemas.microsoft.com/office/powerpoint/2010/main" val="3193264728"/>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ytuł 12"/>
          <p:cNvSpPr>
            <a:spLocks noGrp="1"/>
          </p:cNvSpPr>
          <p:nvPr>
            <p:ph type="title"/>
          </p:nvPr>
        </p:nvSpPr>
        <p:spPr>
          <a:xfrm>
            <a:off x="1522414" y="274638"/>
            <a:ext cx="10260630" cy="1020762"/>
          </a:xfrm>
        </p:spPr>
        <p:txBody>
          <a:bodyPr rtlCol="0">
            <a:normAutofit/>
          </a:bodyPr>
          <a:lstStyle/>
          <a:p>
            <a:pPr rtl="0"/>
            <a:r>
              <a:rPr lang="pl-PL" dirty="0"/>
              <a:t>Wolontariat akcyjny – kiermasz charytatywny na rzecz zwierząt.</a:t>
            </a:r>
          </a:p>
        </p:txBody>
      </p:sp>
    </p:spTree>
    <p:extLst>
      <p:ext uri="{BB962C8B-B14F-4D97-AF65-F5344CB8AC3E}">
        <p14:creationId xmlns:p14="http://schemas.microsoft.com/office/powerpoint/2010/main" val="2730591258"/>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C124A7CF-DFAC-477B-8DA0-7C71707DA0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02332" y="1052736"/>
            <a:ext cx="6336704" cy="4752528"/>
          </a:xfrm>
          <a:prstGeom prst="rect">
            <a:avLst/>
          </a:prstGeom>
        </p:spPr>
      </p:pic>
      <p:pic>
        <p:nvPicPr>
          <p:cNvPr id="6" name="Obraz 5">
            <a:extLst>
              <a:ext uri="{FF2B5EF4-FFF2-40B4-BE49-F238E27FC236}">
                <a16:creationId xmlns:a16="http://schemas.microsoft.com/office/drawing/2014/main" id="{9F39B765-7DB8-4FDD-A44B-0942A14627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100024" y="1045872"/>
            <a:ext cx="6291807" cy="4718855"/>
          </a:xfrm>
          <a:prstGeom prst="rect">
            <a:avLst/>
          </a:prstGeom>
        </p:spPr>
      </p:pic>
    </p:spTree>
    <p:extLst>
      <p:ext uri="{BB962C8B-B14F-4D97-AF65-F5344CB8AC3E}">
        <p14:creationId xmlns:p14="http://schemas.microsoft.com/office/powerpoint/2010/main" val="3456895078"/>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C8102880-218E-4373-AA40-2D7150B711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66328" y="1016732"/>
            <a:ext cx="5472608" cy="4104456"/>
          </a:xfrm>
          <a:prstGeom prst="rect">
            <a:avLst/>
          </a:prstGeom>
        </p:spPr>
      </p:pic>
      <p:pic>
        <p:nvPicPr>
          <p:cNvPr id="8" name="Obraz 7">
            <a:extLst>
              <a:ext uri="{FF2B5EF4-FFF2-40B4-BE49-F238E27FC236}">
                <a16:creationId xmlns:a16="http://schemas.microsoft.com/office/drawing/2014/main" id="{D5D3C92E-B0D0-4C94-A8F8-7EC6B4644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726260" y="1772816"/>
            <a:ext cx="5705995" cy="4279496"/>
          </a:xfrm>
          <a:prstGeom prst="rect">
            <a:avLst/>
          </a:prstGeom>
        </p:spPr>
      </p:pic>
    </p:spTree>
    <p:extLst>
      <p:ext uri="{BB962C8B-B14F-4D97-AF65-F5344CB8AC3E}">
        <p14:creationId xmlns:p14="http://schemas.microsoft.com/office/powerpoint/2010/main" val="1511278341"/>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3F151655-29B6-46ED-8F94-BE845F3C7C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123949" y="1535367"/>
            <a:ext cx="5589240" cy="4191930"/>
          </a:xfrm>
          <a:prstGeom prst="rect">
            <a:avLst/>
          </a:prstGeom>
        </p:spPr>
      </p:pic>
      <p:pic>
        <p:nvPicPr>
          <p:cNvPr id="11" name="Obraz 10">
            <a:extLst>
              <a:ext uri="{FF2B5EF4-FFF2-40B4-BE49-F238E27FC236}">
                <a16:creationId xmlns:a16="http://schemas.microsoft.com/office/drawing/2014/main" id="{358375DB-D823-4840-BC1E-7A800CA5C4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9928" y="1772816"/>
            <a:ext cx="5744187" cy="4308140"/>
          </a:xfrm>
          <a:prstGeom prst="rect">
            <a:avLst/>
          </a:prstGeom>
        </p:spPr>
      </p:pic>
    </p:spTree>
    <p:extLst>
      <p:ext uri="{BB962C8B-B14F-4D97-AF65-F5344CB8AC3E}">
        <p14:creationId xmlns:p14="http://schemas.microsoft.com/office/powerpoint/2010/main" val="2385092777"/>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F4AA0C8D-3273-48F3-A269-DF9B432F02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1924" y="116632"/>
            <a:ext cx="8784976" cy="6588732"/>
          </a:xfrm>
          <a:prstGeom prst="rect">
            <a:avLst/>
          </a:prstGeom>
        </p:spPr>
      </p:pic>
    </p:spTree>
    <p:extLst>
      <p:ext uri="{BB962C8B-B14F-4D97-AF65-F5344CB8AC3E}">
        <p14:creationId xmlns:p14="http://schemas.microsoft.com/office/powerpoint/2010/main" val="2268978853"/>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ytuł 12"/>
          <p:cNvSpPr>
            <a:spLocks noGrp="1"/>
          </p:cNvSpPr>
          <p:nvPr>
            <p:ph type="title"/>
          </p:nvPr>
        </p:nvSpPr>
        <p:spPr/>
        <p:txBody>
          <a:bodyPr rtlCol="0"/>
          <a:lstStyle/>
          <a:p>
            <a:pPr rtl="0"/>
            <a:r>
              <a:rPr lang="pl-PL" dirty="0"/>
              <a:t>Ogólnoszkolna Akcja Adopcyjna </a:t>
            </a:r>
            <a:br>
              <a:rPr lang="pl-PL" dirty="0"/>
            </a:br>
            <a:r>
              <a:rPr lang="pl-PL" dirty="0"/>
              <a:t>„Zaadoptuj Zwierzaka”</a:t>
            </a:r>
          </a:p>
        </p:txBody>
      </p:sp>
    </p:spTree>
    <p:extLst>
      <p:ext uri="{BB962C8B-B14F-4D97-AF65-F5344CB8AC3E}">
        <p14:creationId xmlns:p14="http://schemas.microsoft.com/office/powerpoint/2010/main" val="2128536031"/>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ED83B02A-23FF-4685-B4D4-1E3C76551F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1964" y="188640"/>
            <a:ext cx="8672512" cy="6504384"/>
          </a:xfrm>
          <a:prstGeom prst="rect">
            <a:avLst/>
          </a:prstGeom>
        </p:spPr>
      </p:pic>
    </p:spTree>
    <p:extLst>
      <p:ext uri="{BB962C8B-B14F-4D97-AF65-F5344CB8AC3E}">
        <p14:creationId xmlns:p14="http://schemas.microsoft.com/office/powerpoint/2010/main" val="1088578681"/>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92AF126C-CFF7-43F3-9C96-EAC9E570A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30857" y="941301"/>
            <a:ext cx="6597352" cy="4948014"/>
          </a:xfrm>
          <a:prstGeom prst="rect">
            <a:avLst/>
          </a:prstGeom>
        </p:spPr>
      </p:pic>
      <p:pic>
        <p:nvPicPr>
          <p:cNvPr id="5" name="Obraz 4">
            <a:extLst>
              <a:ext uri="{FF2B5EF4-FFF2-40B4-BE49-F238E27FC236}">
                <a16:creationId xmlns:a16="http://schemas.microsoft.com/office/drawing/2014/main" id="{3B6E3E8D-FDCB-4681-B0CA-3083AFE5B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2524" y="159078"/>
            <a:ext cx="4350229" cy="6525344"/>
          </a:xfrm>
          <a:prstGeom prst="rect">
            <a:avLst/>
          </a:prstGeom>
        </p:spPr>
      </p:pic>
    </p:spTree>
    <p:extLst>
      <p:ext uri="{BB962C8B-B14F-4D97-AF65-F5344CB8AC3E}">
        <p14:creationId xmlns:p14="http://schemas.microsoft.com/office/powerpoint/2010/main" val="3398408476"/>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8F64B01A-2831-4B32-8B61-7AEA363016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4172" y="188640"/>
            <a:ext cx="4594930" cy="6525344"/>
          </a:xfrm>
          <a:prstGeom prst="rect">
            <a:avLst/>
          </a:prstGeom>
        </p:spPr>
      </p:pic>
    </p:spTree>
    <p:extLst>
      <p:ext uri="{BB962C8B-B14F-4D97-AF65-F5344CB8AC3E}">
        <p14:creationId xmlns:p14="http://schemas.microsoft.com/office/powerpoint/2010/main" val="384634504"/>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E146AFEC-9D6D-4E1F-8DB5-9A13EC549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1924" y="116632"/>
            <a:ext cx="9144000" cy="6624736"/>
          </a:xfrm>
          <a:prstGeom prst="rect">
            <a:avLst/>
          </a:prstGeom>
        </p:spPr>
      </p:pic>
    </p:spTree>
    <p:extLst>
      <p:ext uri="{BB962C8B-B14F-4D97-AF65-F5344CB8AC3E}">
        <p14:creationId xmlns:p14="http://schemas.microsoft.com/office/powerpoint/2010/main" val="4154641923"/>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ytuł 12"/>
          <p:cNvSpPr>
            <a:spLocks noGrp="1"/>
          </p:cNvSpPr>
          <p:nvPr>
            <p:ph type="title"/>
          </p:nvPr>
        </p:nvSpPr>
        <p:spPr>
          <a:xfrm>
            <a:off x="1522414" y="274638"/>
            <a:ext cx="10260630" cy="1020762"/>
          </a:xfrm>
        </p:spPr>
        <p:txBody>
          <a:bodyPr rtlCol="0">
            <a:normAutofit/>
          </a:bodyPr>
          <a:lstStyle/>
          <a:p>
            <a:pPr algn="ctr" rtl="0"/>
            <a:r>
              <a:rPr lang="pl-PL" dirty="0"/>
              <a:t> Targi Bożonarodzeniowe</a:t>
            </a:r>
          </a:p>
        </p:txBody>
      </p:sp>
    </p:spTree>
    <p:extLst>
      <p:ext uri="{BB962C8B-B14F-4D97-AF65-F5344CB8AC3E}">
        <p14:creationId xmlns:p14="http://schemas.microsoft.com/office/powerpoint/2010/main" val="705227659"/>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C9D3F2CD-E621-4C7C-AD3F-A86F8F5C8F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6260" y="1772816"/>
            <a:ext cx="5760640" cy="4320480"/>
          </a:xfrm>
          <a:prstGeom prst="rect">
            <a:avLst/>
          </a:prstGeom>
        </p:spPr>
      </p:pic>
      <p:pic>
        <p:nvPicPr>
          <p:cNvPr id="5" name="Obraz 4">
            <a:extLst>
              <a:ext uri="{FF2B5EF4-FFF2-40B4-BE49-F238E27FC236}">
                <a16:creationId xmlns:a16="http://schemas.microsoft.com/office/drawing/2014/main" id="{478AECD1-DD4F-49F8-8F69-71C79DDD4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91158" y="1329594"/>
            <a:ext cx="5671247" cy="4253435"/>
          </a:xfrm>
          <a:prstGeom prst="rect">
            <a:avLst/>
          </a:prstGeom>
        </p:spPr>
      </p:pic>
    </p:spTree>
    <p:extLst>
      <p:ext uri="{BB962C8B-B14F-4D97-AF65-F5344CB8AC3E}">
        <p14:creationId xmlns:p14="http://schemas.microsoft.com/office/powerpoint/2010/main" val="1965926981"/>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9C967AA1-BFF4-4D29-9636-30FE58F817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80" y="332656"/>
            <a:ext cx="6528725" cy="4896544"/>
          </a:xfrm>
          <a:prstGeom prst="rect">
            <a:avLst/>
          </a:prstGeom>
        </p:spPr>
      </p:pic>
      <p:pic>
        <p:nvPicPr>
          <p:cNvPr id="5" name="Obraz 4">
            <a:extLst>
              <a:ext uri="{FF2B5EF4-FFF2-40B4-BE49-F238E27FC236}">
                <a16:creationId xmlns:a16="http://schemas.microsoft.com/office/drawing/2014/main" id="{E6C9A716-3CFE-441C-945A-98C23C4D5C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290617" y="1142281"/>
            <a:ext cx="6477000" cy="4857750"/>
          </a:xfrm>
          <a:prstGeom prst="rect">
            <a:avLst/>
          </a:prstGeom>
        </p:spPr>
      </p:pic>
    </p:spTree>
    <p:extLst>
      <p:ext uri="{BB962C8B-B14F-4D97-AF65-F5344CB8AC3E}">
        <p14:creationId xmlns:p14="http://schemas.microsoft.com/office/powerpoint/2010/main" val="1153725472"/>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EE4F4D72-A8BA-4242-90D2-B023613B19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773932" y="1844824"/>
            <a:ext cx="5544616" cy="4158462"/>
          </a:xfrm>
          <a:prstGeom prst="rect">
            <a:avLst/>
          </a:prstGeom>
        </p:spPr>
      </p:pic>
      <p:pic>
        <p:nvPicPr>
          <p:cNvPr id="10" name="Obraz 9">
            <a:extLst>
              <a:ext uri="{FF2B5EF4-FFF2-40B4-BE49-F238E27FC236}">
                <a16:creationId xmlns:a16="http://schemas.microsoft.com/office/drawing/2014/main" id="{E665A88F-23A6-4A41-9D23-E08EA4E649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7782146" y="188640"/>
            <a:ext cx="4224469" cy="3168352"/>
          </a:xfrm>
          <a:prstGeom prst="rect">
            <a:avLst/>
          </a:prstGeom>
        </p:spPr>
      </p:pic>
    </p:spTree>
    <p:extLst>
      <p:ext uri="{BB962C8B-B14F-4D97-AF65-F5344CB8AC3E}">
        <p14:creationId xmlns:p14="http://schemas.microsoft.com/office/powerpoint/2010/main" val="2360828870"/>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E815277B-C6F4-4D97-9D9A-1B6A157DC1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845940" y="188640"/>
            <a:ext cx="8712968" cy="6534726"/>
          </a:xfrm>
          <a:prstGeom prst="rect">
            <a:avLst/>
          </a:prstGeom>
        </p:spPr>
      </p:pic>
    </p:spTree>
    <p:extLst>
      <p:ext uri="{BB962C8B-B14F-4D97-AF65-F5344CB8AC3E}">
        <p14:creationId xmlns:p14="http://schemas.microsoft.com/office/powerpoint/2010/main" val="1165826298"/>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90689132-0BEE-45DE-A716-25F6614667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772" y="332656"/>
            <a:ext cx="6816757" cy="5112568"/>
          </a:xfrm>
          <a:prstGeom prst="rect">
            <a:avLst/>
          </a:prstGeom>
        </p:spPr>
      </p:pic>
      <p:pic>
        <p:nvPicPr>
          <p:cNvPr id="9" name="Obraz 8">
            <a:extLst>
              <a:ext uri="{FF2B5EF4-FFF2-40B4-BE49-F238E27FC236}">
                <a16:creationId xmlns:a16="http://schemas.microsoft.com/office/drawing/2014/main" id="{F0C4FBAB-FAB7-416E-AF74-B2EF7C318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8548" y="2888940"/>
            <a:ext cx="4640064" cy="3480048"/>
          </a:xfrm>
          <a:prstGeom prst="rect">
            <a:avLst/>
          </a:prstGeom>
        </p:spPr>
      </p:pic>
    </p:spTree>
    <p:extLst>
      <p:ext uri="{BB962C8B-B14F-4D97-AF65-F5344CB8AC3E}">
        <p14:creationId xmlns:p14="http://schemas.microsoft.com/office/powerpoint/2010/main" val="3541291682"/>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ymbol zastępczy obrazu 9">
            <a:extLst>
              <a:ext uri="{FF2B5EF4-FFF2-40B4-BE49-F238E27FC236}">
                <a16:creationId xmlns:a16="http://schemas.microsoft.com/office/drawing/2014/main" id="{DBEE3D6A-8D29-4859-9A3A-78C70193EE74}"/>
              </a:ext>
            </a:extLst>
          </p:cNvPr>
          <p:cNvPicPr>
            <a:picLocks noChangeAspect="1"/>
          </p:cNvPicPr>
          <p:nvPr/>
        </p:nvPicPr>
        <p:blipFill>
          <a:blip r:embed="rId2">
            <a:extLst>
              <a:ext uri="{28A0092B-C50C-407E-A947-70E740481C1C}">
                <a14:useLocalDpi xmlns:a14="http://schemas.microsoft.com/office/drawing/2010/main" val="0"/>
              </a:ext>
            </a:extLst>
          </a:blip>
          <a:srcRect l="10552" r="10552"/>
          <a:stretch>
            <a:fillRect/>
          </a:stretch>
        </p:blipFill>
        <p:spPr>
          <a:xfrm>
            <a:off x="1701924" y="260648"/>
            <a:ext cx="8928992" cy="6365507"/>
          </a:xfrm>
          <a:prstGeom prst="rect">
            <a:avLst/>
          </a:prstGeom>
        </p:spPr>
      </p:pic>
    </p:spTree>
    <p:extLst>
      <p:ext uri="{BB962C8B-B14F-4D97-AF65-F5344CB8AC3E}">
        <p14:creationId xmlns:p14="http://schemas.microsoft.com/office/powerpoint/2010/main" val="308959452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9FBE7ECC-6086-48D9-A6C6-D4F7001E9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798268" y="1772816"/>
            <a:ext cx="5600169" cy="4200127"/>
          </a:xfrm>
          <a:prstGeom prst="rect">
            <a:avLst/>
          </a:prstGeom>
        </p:spPr>
      </p:pic>
      <p:pic>
        <p:nvPicPr>
          <p:cNvPr id="5" name="Obraz 4">
            <a:extLst>
              <a:ext uri="{FF2B5EF4-FFF2-40B4-BE49-F238E27FC236}">
                <a16:creationId xmlns:a16="http://schemas.microsoft.com/office/drawing/2014/main" id="{FCBE9AE2-E5D4-4EF2-88F9-F53624FD6A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22312" y="872716"/>
            <a:ext cx="5472608" cy="4104456"/>
          </a:xfrm>
          <a:prstGeom prst="rect">
            <a:avLst/>
          </a:prstGeom>
        </p:spPr>
      </p:pic>
    </p:spTree>
    <p:extLst>
      <p:ext uri="{BB962C8B-B14F-4D97-AF65-F5344CB8AC3E}">
        <p14:creationId xmlns:p14="http://schemas.microsoft.com/office/powerpoint/2010/main" val="3553713161"/>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19FA1875-9593-406B-88A5-00E9569CD8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972" y="204664"/>
            <a:ext cx="2860578" cy="6538464"/>
          </a:xfrm>
          <a:prstGeom prst="rect">
            <a:avLst/>
          </a:prstGeom>
        </p:spPr>
      </p:pic>
      <p:pic>
        <p:nvPicPr>
          <p:cNvPr id="5" name="Obraz 4">
            <a:extLst>
              <a:ext uri="{FF2B5EF4-FFF2-40B4-BE49-F238E27FC236}">
                <a16:creationId xmlns:a16="http://schemas.microsoft.com/office/drawing/2014/main" id="{290E7384-8AD1-454F-B285-8639839C4C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846273" y="1020755"/>
            <a:ext cx="6528725" cy="4896544"/>
          </a:xfrm>
          <a:prstGeom prst="rect">
            <a:avLst/>
          </a:prstGeom>
        </p:spPr>
      </p:pic>
    </p:spTree>
    <p:extLst>
      <p:ext uri="{BB962C8B-B14F-4D97-AF65-F5344CB8AC3E}">
        <p14:creationId xmlns:p14="http://schemas.microsoft.com/office/powerpoint/2010/main" val="1499096998"/>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EDCCB9EF-B26D-4737-9093-72658CFDC3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3463" y="86290"/>
            <a:ext cx="8873437" cy="6655078"/>
          </a:xfrm>
          <a:prstGeom prst="rect">
            <a:avLst/>
          </a:prstGeom>
        </p:spPr>
      </p:pic>
    </p:spTree>
    <p:extLst>
      <p:ext uri="{BB962C8B-B14F-4D97-AF65-F5344CB8AC3E}">
        <p14:creationId xmlns:p14="http://schemas.microsoft.com/office/powerpoint/2010/main" val="3657920821"/>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CE90D847-EE84-468F-943E-1030A5642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34913" y="941301"/>
            <a:ext cx="6597352" cy="4948014"/>
          </a:xfrm>
          <a:prstGeom prst="rect">
            <a:avLst/>
          </a:prstGeom>
        </p:spPr>
      </p:pic>
      <p:pic>
        <p:nvPicPr>
          <p:cNvPr id="7" name="Obraz 6">
            <a:extLst>
              <a:ext uri="{FF2B5EF4-FFF2-40B4-BE49-F238E27FC236}">
                <a16:creationId xmlns:a16="http://schemas.microsoft.com/office/drawing/2014/main" id="{6EDC6087-8B60-426F-B44A-4404E011F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6340" y="1196752"/>
            <a:ext cx="6503344" cy="4877508"/>
          </a:xfrm>
          <a:prstGeom prst="rect">
            <a:avLst/>
          </a:prstGeom>
        </p:spPr>
      </p:pic>
    </p:spTree>
    <p:extLst>
      <p:ext uri="{BB962C8B-B14F-4D97-AF65-F5344CB8AC3E}">
        <p14:creationId xmlns:p14="http://schemas.microsoft.com/office/powerpoint/2010/main" val="239437457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A4651994-DD9F-41E0-9C69-78CEE11F74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6260" y="1772816"/>
            <a:ext cx="5727733" cy="4295800"/>
          </a:xfrm>
          <a:prstGeom prst="rect">
            <a:avLst/>
          </a:prstGeom>
        </p:spPr>
      </p:pic>
      <p:pic>
        <p:nvPicPr>
          <p:cNvPr id="8" name="Obraz 7">
            <a:extLst>
              <a:ext uri="{FF2B5EF4-FFF2-40B4-BE49-F238E27FC236}">
                <a16:creationId xmlns:a16="http://schemas.microsoft.com/office/drawing/2014/main" id="{FCE9BD04-F868-46A1-A7B6-A531A2424D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99898" y="1454358"/>
            <a:ext cx="5517232" cy="4137924"/>
          </a:xfrm>
          <a:prstGeom prst="rect">
            <a:avLst/>
          </a:prstGeom>
        </p:spPr>
      </p:pic>
    </p:spTree>
    <p:extLst>
      <p:ext uri="{BB962C8B-B14F-4D97-AF65-F5344CB8AC3E}">
        <p14:creationId xmlns:p14="http://schemas.microsoft.com/office/powerpoint/2010/main" val="3987773130"/>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EB7232F3-78F7-4323-8CE1-58BD9AD2D2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758464" y="1164537"/>
            <a:ext cx="6525344" cy="4894008"/>
          </a:xfrm>
          <a:prstGeom prst="rect">
            <a:avLst/>
          </a:prstGeom>
        </p:spPr>
      </p:pic>
    </p:spTree>
    <p:extLst>
      <p:ext uri="{BB962C8B-B14F-4D97-AF65-F5344CB8AC3E}">
        <p14:creationId xmlns:p14="http://schemas.microsoft.com/office/powerpoint/2010/main" val="210351530"/>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227DC496-786E-49E6-9BA6-76ADE086BA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764" y="260648"/>
            <a:ext cx="6720747" cy="5040560"/>
          </a:xfrm>
          <a:prstGeom prst="rect">
            <a:avLst/>
          </a:prstGeom>
        </p:spPr>
      </p:pic>
      <p:pic>
        <p:nvPicPr>
          <p:cNvPr id="5" name="Obraz 4">
            <a:extLst>
              <a:ext uri="{FF2B5EF4-FFF2-40B4-BE49-F238E27FC236}">
                <a16:creationId xmlns:a16="http://schemas.microsoft.com/office/drawing/2014/main" id="{192BD83E-9F7E-4ECB-B413-B6A8C06318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0518" y="2996952"/>
            <a:ext cx="4832085" cy="3624064"/>
          </a:xfrm>
          <a:prstGeom prst="rect">
            <a:avLst/>
          </a:prstGeom>
        </p:spPr>
      </p:pic>
    </p:spTree>
    <p:extLst>
      <p:ext uri="{BB962C8B-B14F-4D97-AF65-F5344CB8AC3E}">
        <p14:creationId xmlns:p14="http://schemas.microsoft.com/office/powerpoint/2010/main" val="2387251708"/>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B1DE28D6-8394-486A-B8EF-43DD3FD949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81896" y="932300"/>
            <a:ext cx="6525344" cy="4894008"/>
          </a:xfrm>
          <a:prstGeom prst="rect">
            <a:avLst/>
          </a:prstGeom>
        </p:spPr>
      </p:pic>
      <p:pic>
        <p:nvPicPr>
          <p:cNvPr id="5" name="Obraz 4">
            <a:extLst>
              <a:ext uri="{FF2B5EF4-FFF2-40B4-BE49-F238E27FC236}">
                <a16:creationId xmlns:a16="http://schemas.microsoft.com/office/drawing/2014/main" id="{CC1FA17E-5B80-4670-96F8-CB468747F7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21838" y="1085317"/>
            <a:ext cx="6117299" cy="4587974"/>
          </a:xfrm>
          <a:prstGeom prst="rect">
            <a:avLst/>
          </a:prstGeom>
        </p:spPr>
      </p:pic>
    </p:spTree>
    <p:extLst>
      <p:ext uri="{BB962C8B-B14F-4D97-AF65-F5344CB8AC3E}">
        <p14:creationId xmlns:p14="http://schemas.microsoft.com/office/powerpoint/2010/main" val="3939162696"/>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E4C2FB4F-7D2A-4404-A223-90F1637292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2942" y="116632"/>
            <a:ext cx="4948014" cy="6597352"/>
          </a:xfrm>
          <a:prstGeom prst="rect">
            <a:avLst/>
          </a:prstGeom>
        </p:spPr>
      </p:pic>
      <p:pic>
        <p:nvPicPr>
          <p:cNvPr id="5" name="Obraz 4">
            <a:extLst>
              <a:ext uri="{FF2B5EF4-FFF2-40B4-BE49-F238E27FC236}">
                <a16:creationId xmlns:a16="http://schemas.microsoft.com/office/drawing/2014/main" id="{58AFA1A3-680C-4C0D-9702-28BA9785D4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16759" y="935723"/>
            <a:ext cx="6552728" cy="4914546"/>
          </a:xfrm>
          <a:prstGeom prst="rect">
            <a:avLst/>
          </a:prstGeom>
        </p:spPr>
      </p:pic>
    </p:spTree>
    <p:extLst>
      <p:ext uri="{BB962C8B-B14F-4D97-AF65-F5344CB8AC3E}">
        <p14:creationId xmlns:p14="http://schemas.microsoft.com/office/powerpoint/2010/main" val="3230107791"/>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2A26C721-6A70-42C3-BEC1-D9F178CE23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9916" y="116632"/>
            <a:ext cx="9217024" cy="6642738"/>
          </a:xfrm>
          <a:prstGeom prst="rect">
            <a:avLst/>
          </a:prstGeom>
        </p:spPr>
      </p:pic>
    </p:spTree>
    <p:extLst>
      <p:ext uri="{BB962C8B-B14F-4D97-AF65-F5344CB8AC3E}">
        <p14:creationId xmlns:p14="http://schemas.microsoft.com/office/powerpoint/2010/main" val="889202804"/>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az 14">
            <a:extLst>
              <a:ext uri="{FF2B5EF4-FFF2-40B4-BE49-F238E27FC236}">
                <a16:creationId xmlns:a16="http://schemas.microsoft.com/office/drawing/2014/main" id="{3D36D8A8-F502-4312-BC28-4EB72F5829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8468" y="138260"/>
            <a:ext cx="3600400" cy="6400710"/>
          </a:xfrm>
          <a:prstGeom prst="rect">
            <a:avLst/>
          </a:prstGeom>
        </p:spPr>
      </p:pic>
      <p:pic>
        <p:nvPicPr>
          <p:cNvPr id="20" name="Obraz 19">
            <a:extLst>
              <a:ext uri="{FF2B5EF4-FFF2-40B4-BE49-F238E27FC236}">
                <a16:creationId xmlns:a16="http://schemas.microsoft.com/office/drawing/2014/main" id="{1265EA8B-C13E-4435-B9E3-E8BCDA4A52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972" y="196295"/>
            <a:ext cx="3564784" cy="6337394"/>
          </a:xfrm>
          <a:prstGeom prst="rect">
            <a:avLst/>
          </a:prstGeom>
        </p:spPr>
      </p:pic>
    </p:spTree>
    <p:extLst>
      <p:ext uri="{BB962C8B-B14F-4D97-AF65-F5344CB8AC3E}">
        <p14:creationId xmlns:p14="http://schemas.microsoft.com/office/powerpoint/2010/main" val="1160959328"/>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2FDDAE8-0D4B-46D4-AFE6-2CD84E5E9038}"/>
              </a:ext>
            </a:extLst>
          </p:cNvPr>
          <p:cNvSpPr>
            <a:spLocks noGrp="1"/>
          </p:cNvSpPr>
          <p:nvPr>
            <p:ph type="title"/>
          </p:nvPr>
        </p:nvSpPr>
        <p:spPr>
          <a:xfrm>
            <a:off x="405780" y="4869160"/>
            <a:ext cx="11449272" cy="1800200"/>
          </a:xfrm>
        </p:spPr>
        <p:txBody>
          <a:bodyPr/>
          <a:lstStyle/>
          <a:p>
            <a:pPr algn="ctr"/>
            <a:r>
              <a:rPr lang="pl-PL" dirty="0"/>
              <a:t>Dziękujemy Przyjaciołom z Fundacji Podkarpackie Hospicjum dla Dzieci </a:t>
            </a:r>
            <a:br>
              <a:rPr lang="pl-PL" dirty="0"/>
            </a:br>
            <a:r>
              <a:rPr lang="pl-PL" dirty="0"/>
              <a:t>w Rzeszowie za dary na kiermasz!!!</a:t>
            </a:r>
          </a:p>
        </p:txBody>
      </p:sp>
      <p:sp>
        <p:nvSpPr>
          <p:cNvPr id="4" name="Tytuł 12">
            <a:extLst>
              <a:ext uri="{FF2B5EF4-FFF2-40B4-BE49-F238E27FC236}">
                <a16:creationId xmlns:a16="http://schemas.microsoft.com/office/drawing/2014/main" id="{B32AA36B-4C73-4FC7-BFB1-B9108DD6A87B}"/>
              </a:ext>
            </a:extLst>
          </p:cNvPr>
          <p:cNvSpPr txBox="1">
            <a:spLocks/>
          </p:cNvSpPr>
          <p:nvPr/>
        </p:nvSpPr>
        <p:spPr>
          <a:xfrm>
            <a:off x="3790156" y="116632"/>
            <a:ext cx="4860030" cy="660722"/>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b="0" kern="1200" cap="none" baseline="0">
                <a:solidFill>
                  <a:schemeClr val="tx1"/>
                </a:solidFill>
                <a:latin typeface="+mj-lt"/>
                <a:ea typeface="+mj-ea"/>
                <a:cs typeface="+mj-cs"/>
              </a:defRPr>
            </a:lvl1pPr>
          </a:lstStyle>
          <a:p>
            <a:r>
              <a:rPr lang="pl-PL" dirty="0"/>
              <a:t>Pomaganie łączy</a:t>
            </a:r>
          </a:p>
        </p:txBody>
      </p:sp>
      <p:pic>
        <p:nvPicPr>
          <p:cNvPr id="6" name="Obraz 5">
            <a:extLst>
              <a:ext uri="{FF2B5EF4-FFF2-40B4-BE49-F238E27FC236}">
                <a16:creationId xmlns:a16="http://schemas.microsoft.com/office/drawing/2014/main" id="{2B1B9D3E-7B0A-4DC0-9991-DAF9B098D6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6100" y="764704"/>
            <a:ext cx="5810547" cy="3873698"/>
          </a:xfrm>
          <a:prstGeom prst="rect">
            <a:avLst/>
          </a:prstGeom>
        </p:spPr>
      </p:pic>
    </p:spTree>
    <p:extLst>
      <p:ext uri="{BB962C8B-B14F-4D97-AF65-F5344CB8AC3E}">
        <p14:creationId xmlns:p14="http://schemas.microsoft.com/office/powerpoint/2010/main" val="2421244000"/>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2FDDAE8-0D4B-46D4-AFE6-2CD84E5E9038}"/>
              </a:ext>
            </a:extLst>
          </p:cNvPr>
          <p:cNvSpPr>
            <a:spLocks noGrp="1"/>
          </p:cNvSpPr>
          <p:nvPr>
            <p:ph type="title"/>
          </p:nvPr>
        </p:nvSpPr>
        <p:spPr>
          <a:xfrm>
            <a:off x="1053852" y="3068960"/>
            <a:ext cx="10801200" cy="3600400"/>
          </a:xfrm>
        </p:spPr>
        <p:txBody>
          <a:bodyPr/>
          <a:lstStyle/>
          <a:p>
            <a:pPr algn="ctr"/>
            <a:r>
              <a:rPr lang="pl-PL" sz="2400" dirty="0"/>
              <a:t>Pod hasłem „Każdy może zostać</a:t>
            </a:r>
            <a:br>
              <a:rPr lang="pl-PL" sz="2400" dirty="0"/>
            </a:br>
            <a:r>
              <a:rPr lang="pl-PL" sz="2400" dirty="0"/>
              <a:t> św. Mikołajem” klasa 7a realizowała akcję na rzecz chorej dziewczynki – Marysi-podopiecznej hospicjum </a:t>
            </a:r>
            <a:br>
              <a:rPr lang="pl-PL" sz="2400" dirty="0"/>
            </a:br>
            <a:r>
              <a:rPr lang="pl-PL" sz="2400" dirty="0"/>
              <a:t>„Alma </a:t>
            </a:r>
            <a:r>
              <a:rPr lang="pl-PL" sz="2400" dirty="0" err="1"/>
              <a:t>Spei</a:t>
            </a:r>
            <a:r>
              <a:rPr lang="pl-PL" sz="2400" dirty="0"/>
              <a:t>”.</a:t>
            </a:r>
          </a:p>
        </p:txBody>
      </p:sp>
      <p:sp>
        <p:nvSpPr>
          <p:cNvPr id="4" name="Tytuł 12">
            <a:extLst>
              <a:ext uri="{FF2B5EF4-FFF2-40B4-BE49-F238E27FC236}">
                <a16:creationId xmlns:a16="http://schemas.microsoft.com/office/drawing/2014/main" id="{B32AA36B-4C73-4FC7-BFB1-B9108DD6A87B}"/>
              </a:ext>
            </a:extLst>
          </p:cNvPr>
          <p:cNvSpPr txBox="1">
            <a:spLocks/>
          </p:cNvSpPr>
          <p:nvPr/>
        </p:nvSpPr>
        <p:spPr>
          <a:xfrm>
            <a:off x="3790156" y="116632"/>
            <a:ext cx="4860030" cy="660722"/>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b="0" kern="1200" cap="none" baseline="0">
                <a:solidFill>
                  <a:schemeClr val="tx1"/>
                </a:solidFill>
                <a:latin typeface="+mj-lt"/>
                <a:ea typeface="+mj-ea"/>
                <a:cs typeface="+mj-cs"/>
              </a:defRPr>
            </a:lvl1pPr>
          </a:lstStyle>
          <a:p>
            <a:r>
              <a:rPr lang="pl-PL" dirty="0"/>
              <a:t>Razem możemy więcej</a:t>
            </a:r>
          </a:p>
        </p:txBody>
      </p:sp>
      <p:sp>
        <p:nvSpPr>
          <p:cNvPr id="3" name="Prostokąt 2">
            <a:extLst>
              <a:ext uri="{FF2B5EF4-FFF2-40B4-BE49-F238E27FC236}">
                <a16:creationId xmlns:a16="http://schemas.microsoft.com/office/drawing/2014/main" id="{F625525A-2F68-4EA7-9611-BA9AAD67CCC5}"/>
              </a:ext>
            </a:extLst>
          </p:cNvPr>
          <p:cNvSpPr/>
          <p:nvPr/>
        </p:nvSpPr>
        <p:spPr>
          <a:xfrm>
            <a:off x="3048000" y="889844"/>
            <a:ext cx="6092825" cy="369332"/>
          </a:xfrm>
          <a:prstGeom prst="rect">
            <a:avLst/>
          </a:prstGeom>
        </p:spPr>
        <p:txBody>
          <a:bodyPr>
            <a:spAutoFit/>
          </a:bodyPr>
          <a:lstStyle/>
          <a:p>
            <a:r>
              <a:rPr lang="pl-PL" dirty="0"/>
              <a:t> </a:t>
            </a:r>
          </a:p>
        </p:txBody>
      </p:sp>
      <p:pic>
        <p:nvPicPr>
          <p:cNvPr id="7" name="Obraz 6">
            <a:extLst>
              <a:ext uri="{FF2B5EF4-FFF2-40B4-BE49-F238E27FC236}">
                <a16:creationId xmlns:a16="http://schemas.microsoft.com/office/drawing/2014/main" id="{CEFCF3A2-AA47-448B-8B04-117FAF7BFF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6376" y="885652"/>
            <a:ext cx="6736071" cy="3789040"/>
          </a:xfrm>
          <a:prstGeom prst="rect">
            <a:avLst/>
          </a:prstGeom>
        </p:spPr>
      </p:pic>
    </p:spTree>
    <p:extLst>
      <p:ext uri="{BB962C8B-B14F-4D97-AF65-F5344CB8AC3E}">
        <p14:creationId xmlns:p14="http://schemas.microsoft.com/office/powerpoint/2010/main" val="142095975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FEC2EF3-C3DE-4E2F-A4DC-6723628D0DD4}"/>
              </a:ext>
            </a:extLst>
          </p:cNvPr>
          <p:cNvSpPr>
            <a:spLocks noGrp="1"/>
          </p:cNvSpPr>
          <p:nvPr>
            <p:ph type="ctrTitle"/>
          </p:nvPr>
        </p:nvSpPr>
        <p:spPr>
          <a:xfrm>
            <a:off x="3358107" y="3933056"/>
            <a:ext cx="7308305" cy="638944"/>
          </a:xfrm>
        </p:spPr>
        <p:txBody>
          <a:bodyPr/>
          <a:lstStyle/>
          <a:p>
            <a:r>
              <a:rPr lang="pl-PL" sz="3200" dirty="0"/>
              <a:t>Pomagamy wioskom na Saonie</a:t>
            </a:r>
          </a:p>
        </p:txBody>
      </p:sp>
      <p:sp>
        <p:nvSpPr>
          <p:cNvPr id="3" name="Podtytuł 2">
            <a:extLst>
              <a:ext uri="{FF2B5EF4-FFF2-40B4-BE49-F238E27FC236}">
                <a16:creationId xmlns:a16="http://schemas.microsoft.com/office/drawing/2014/main" id="{C4F63AA5-5694-4B01-8351-6124654B71EF}"/>
              </a:ext>
            </a:extLst>
          </p:cNvPr>
          <p:cNvSpPr>
            <a:spLocks noGrp="1"/>
          </p:cNvSpPr>
          <p:nvPr>
            <p:ph type="subTitle" idx="1"/>
          </p:nvPr>
        </p:nvSpPr>
        <p:spPr/>
        <p:txBody>
          <a:bodyPr/>
          <a:lstStyle/>
          <a:p>
            <a:pPr algn="ctr"/>
            <a:r>
              <a:rPr lang="pl-PL" dirty="0"/>
              <a:t>Szkoła na wyspie Saona -Dominikana</a:t>
            </a:r>
          </a:p>
        </p:txBody>
      </p:sp>
    </p:spTree>
    <p:extLst>
      <p:ext uri="{BB962C8B-B14F-4D97-AF65-F5344CB8AC3E}">
        <p14:creationId xmlns:p14="http://schemas.microsoft.com/office/powerpoint/2010/main" val="2113186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9F6C9E1-6FAE-4A41-A784-7BA9F84E4921}"/>
              </a:ext>
            </a:extLst>
          </p:cNvPr>
          <p:cNvSpPr>
            <a:spLocks noGrp="1"/>
          </p:cNvSpPr>
          <p:nvPr>
            <p:ph type="title"/>
          </p:nvPr>
        </p:nvSpPr>
        <p:spPr/>
        <p:txBody>
          <a:bodyPr/>
          <a:lstStyle/>
          <a:p>
            <a:pPr algn="ctr"/>
            <a:r>
              <a:rPr lang="pl-PL" dirty="0"/>
              <a:t>Wioski Haitańskie</a:t>
            </a:r>
          </a:p>
        </p:txBody>
      </p:sp>
      <p:sp>
        <p:nvSpPr>
          <p:cNvPr id="3" name="Symbol zastępczy tekstu 2">
            <a:extLst>
              <a:ext uri="{FF2B5EF4-FFF2-40B4-BE49-F238E27FC236}">
                <a16:creationId xmlns:a16="http://schemas.microsoft.com/office/drawing/2014/main" id="{ED351FC3-24C9-44F3-9A03-535EC6BA9BB0}"/>
              </a:ext>
            </a:extLst>
          </p:cNvPr>
          <p:cNvSpPr>
            <a:spLocks noGrp="1"/>
          </p:cNvSpPr>
          <p:nvPr>
            <p:ph type="body" sz="half" idx="2"/>
          </p:nvPr>
        </p:nvSpPr>
        <p:spPr>
          <a:xfrm>
            <a:off x="1053852" y="1772816"/>
            <a:ext cx="3211761" cy="4399384"/>
          </a:xfrm>
        </p:spPr>
        <p:txBody>
          <a:bodyPr>
            <a:noAutofit/>
          </a:bodyPr>
          <a:lstStyle/>
          <a:p>
            <a:r>
              <a:rPr lang="pl-PL" sz="2000" dirty="0"/>
              <a:t>W grudniu 2017r, dzięki</a:t>
            </a:r>
          </a:p>
          <a:p>
            <a:r>
              <a:rPr lang="pl-PL" sz="2000" dirty="0"/>
              <a:t>pomocy rodziców oraz uczniów, mogliśmy zorganizować pomoc dla uczniów z odległej wioski,</a:t>
            </a:r>
          </a:p>
          <a:p>
            <a:r>
              <a:rPr lang="pl-PL" sz="2000" dirty="0"/>
              <a:t>znajdującej się na wyspie Saona ( Dominikana). Mieszkańcy ( dorośli, dzieci </a:t>
            </a:r>
          </a:p>
          <a:p>
            <a:r>
              <a:rPr lang="pl-PL" sz="2000" dirty="0"/>
              <a:t>i młodzież) otrzymali</a:t>
            </a:r>
          </a:p>
          <a:p>
            <a:r>
              <a:rPr lang="pl-PL" sz="2000" dirty="0"/>
              <a:t>ubrania, jedzenie a dzieci dodatkowo zeszyty, długopisy oraz przybory szkolne</a:t>
            </a:r>
            <a:r>
              <a:rPr lang="pl-PL" dirty="0"/>
              <a:t>.</a:t>
            </a:r>
          </a:p>
        </p:txBody>
      </p:sp>
      <p:pic>
        <p:nvPicPr>
          <p:cNvPr id="6" name="Symbol zastępczy zawartości 5">
            <a:extLst>
              <a:ext uri="{FF2B5EF4-FFF2-40B4-BE49-F238E27FC236}">
                <a16:creationId xmlns:a16="http://schemas.microsoft.com/office/drawing/2014/main" id="{2870CA12-DB65-4609-A6FD-FB4882967F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10113" y="2034646"/>
            <a:ext cx="5668962" cy="3779308"/>
          </a:xfrm>
        </p:spPr>
      </p:pic>
    </p:spTree>
    <p:extLst>
      <p:ext uri="{BB962C8B-B14F-4D97-AF65-F5344CB8AC3E}">
        <p14:creationId xmlns:p14="http://schemas.microsoft.com/office/powerpoint/2010/main" val="180140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CD648FE-F656-4F55-9072-39E08D424459}"/>
              </a:ext>
            </a:extLst>
          </p:cNvPr>
          <p:cNvSpPr>
            <a:spLocks noGrp="1"/>
          </p:cNvSpPr>
          <p:nvPr>
            <p:ph type="title"/>
          </p:nvPr>
        </p:nvSpPr>
        <p:spPr/>
        <p:txBody>
          <a:bodyPr/>
          <a:lstStyle/>
          <a:p>
            <a:pPr algn="ctr"/>
            <a:r>
              <a:rPr lang="pl-PL" sz="6000" dirty="0"/>
              <a:t>Saona</a:t>
            </a:r>
          </a:p>
        </p:txBody>
      </p:sp>
      <p:pic>
        <p:nvPicPr>
          <p:cNvPr id="6" name="Symbol zastępczy obrazu 5">
            <a:extLst>
              <a:ext uri="{FF2B5EF4-FFF2-40B4-BE49-F238E27FC236}">
                <a16:creationId xmlns:a16="http://schemas.microsoft.com/office/drawing/2014/main" id="{4EFA81B7-D0E0-4B5A-9822-571E2B6CF9D1}"/>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6234" r="26234"/>
          <a:stretch>
            <a:fillRect/>
          </a:stretch>
        </p:blipFill>
        <p:spPr>
          <a:xfrm rot="5400000">
            <a:off x="2560638" y="1071563"/>
            <a:ext cx="4041775" cy="5668962"/>
          </a:xfrm>
        </p:spPr>
      </p:pic>
      <p:sp>
        <p:nvSpPr>
          <p:cNvPr id="4" name="Symbol zastępczy tekstu 3">
            <a:extLst>
              <a:ext uri="{FF2B5EF4-FFF2-40B4-BE49-F238E27FC236}">
                <a16:creationId xmlns:a16="http://schemas.microsoft.com/office/drawing/2014/main" id="{0903FBBE-8E68-4B9B-A879-E12B9F54C7BD}"/>
              </a:ext>
            </a:extLst>
          </p:cNvPr>
          <p:cNvSpPr>
            <a:spLocks noGrp="1"/>
          </p:cNvSpPr>
          <p:nvPr>
            <p:ph type="body" sz="half" idx="2"/>
          </p:nvPr>
        </p:nvSpPr>
        <p:spPr>
          <a:xfrm>
            <a:off x="8398669" y="2276872"/>
            <a:ext cx="2250490" cy="3878076"/>
          </a:xfrm>
        </p:spPr>
        <p:txBody>
          <a:bodyPr>
            <a:normAutofit/>
          </a:bodyPr>
          <a:lstStyle/>
          <a:p>
            <a:r>
              <a:rPr lang="pl-PL" sz="2400" dirty="0"/>
              <a:t>Dzieci na wyspie nie mają zabawek. </a:t>
            </a:r>
          </a:p>
          <a:p>
            <a:r>
              <a:rPr lang="pl-PL" sz="2400" dirty="0"/>
              <a:t>W szkole, na boisku układają muszle, mają swoje sposoby na szczęście</a:t>
            </a:r>
          </a:p>
          <a:p>
            <a:r>
              <a:rPr lang="pl-PL" sz="2400" dirty="0"/>
              <a:t> i nudę. </a:t>
            </a:r>
          </a:p>
        </p:txBody>
      </p:sp>
    </p:spTree>
    <p:extLst>
      <p:ext uri="{BB962C8B-B14F-4D97-AF65-F5344CB8AC3E}">
        <p14:creationId xmlns:p14="http://schemas.microsoft.com/office/powerpoint/2010/main" val="57775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63C544CF-6ED7-42BD-A292-531916E191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9916" y="404664"/>
            <a:ext cx="8928992" cy="5952661"/>
          </a:xfrm>
          <a:prstGeom prst="rect">
            <a:avLst/>
          </a:prstGeom>
        </p:spPr>
      </p:pic>
    </p:spTree>
    <p:extLst>
      <p:ext uri="{BB962C8B-B14F-4D97-AF65-F5344CB8AC3E}">
        <p14:creationId xmlns:p14="http://schemas.microsoft.com/office/powerpoint/2010/main" val="128745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12D1CC5-E1D0-4D5A-8B60-5C79295D12DF}"/>
              </a:ext>
            </a:extLst>
          </p:cNvPr>
          <p:cNvSpPr>
            <a:spLocks noGrp="1"/>
          </p:cNvSpPr>
          <p:nvPr>
            <p:ph type="ctrTitle"/>
          </p:nvPr>
        </p:nvSpPr>
        <p:spPr/>
        <p:txBody>
          <a:bodyPr/>
          <a:lstStyle/>
          <a:p>
            <a:pPr algn="ctr"/>
            <a:r>
              <a:rPr lang="pl-PL" sz="4400" dirty="0"/>
              <a:t>Wspólnie z przyjaciółmi </a:t>
            </a:r>
            <a:br>
              <a:rPr lang="pl-PL" sz="4400" dirty="0"/>
            </a:br>
            <a:r>
              <a:rPr lang="pl-PL" sz="4400" dirty="0"/>
              <a:t>z „Alma </a:t>
            </a:r>
            <a:r>
              <a:rPr lang="pl-PL" sz="4400" dirty="0" err="1"/>
              <a:t>Spei</a:t>
            </a:r>
            <a:r>
              <a:rPr lang="pl-PL" sz="4400" dirty="0"/>
              <a:t>” realizujemy projekty.</a:t>
            </a:r>
          </a:p>
        </p:txBody>
      </p:sp>
      <p:sp>
        <p:nvSpPr>
          <p:cNvPr id="3" name="Podtytuł 2">
            <a:extLst>
              <a:ext uri="{FF2B5EF4-FFF2-40B4-BE49-F238E27FC236}">
                <a16:creationId xmlns:a16="http://schemas.microsoft.com/office/drawing/2014/main" id="{61C92F77-B61C-4179-B894-4DBDF4AFFE13}"/>
              </a:ext>
            </a:extLst>
          </p:cNvPr>
          <p:cNvSpPr>
            <a:spLocks noGrp="1"/>
          </p:cNvSpPr>
          <p:nvPr>
            <p:ph type="subTitle" idx="1"/>
          </p:nvPr>
        </p:nvSpPr>
        <p:spPr/>
        <p:txBody>
          <a:bodyPr/>
          <a:lstStyle/>
          <a:p>
            <a:pPr algn="ctr"/>
            <a:r>
              <a:rPr lang="pl-PL" dirty="0"/>
              <a:t>Projekt edukacyjny „Pomaganie przez działanie”.</a:t>
            </a:r>
          </a:p>
        </p:txBody>
      </p:sp>
    </p:spTree>
    <p:extLst>
      <p:ext uri="{BB962C8B-B14F-4D97-AF65-F5344CB8AC3E}">
        <p14:creationId xmlns:p14="http://schemas.microsoft.com/office/powerpoint/2010/main" val="130527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063BE7C-4483-4DAE-957A-6507BFEE5E12}"/>
              </a:ext>
            </a:extLst>
          </p:cNvPr>
          <p:cNvSpPr>
            <a:spLocks noGrp="1"/>
          </p:cNvSpPr>
          <p:nvPr>
            <p:ph type="title"/>
          </p:nvPr>
        </p:nvSpPr>
        <p:spPr/>
        <p:txBody>
          <a:bodyPr>
            <a:normAutofit/>
          </a:bodyPr>
          <a:lstStyle/>
          <a:p>
            <a:pPr algn="ctr"/>
            <a:r>
              <a:rPr lang="pl-PL" sz="2400" dirty="0"/>
              <a:t>Prelekcje dla uczniów klas siódmych prowadził koordynator wolontariatu „Alma </a:t>
            </a:r>
            <a:r>
              <a:rPr lang="pl-PL" sz="2400" dirty="0" err="1"/>
              <a:t>Spei</a:t>
            </a:r>
            <a:r>
              <a:rPr lang="pl-PL" sz="2400" dirty="0"/>
              <a:t>” pan Robert Rajca</a:t>
            </a:r>
          </a:p>
        </p:txBody>
      </p:sp>
      <p:pic>
        <p:nvPicPr>
          <p:cNvPr id="5" name="Symbol zastępczy zawartości 4">
            <a:extLst>
              <a:ext uri="{FF2B5EF4-FFF2-40B4-BE49-F238E27FC236}">
                <a16:creationId xmlns:a16="http://schemas.microsoft.com/office/drawing/2014/main" id="{F33EF15B-DF02-409B-80B6-2F1E5795B5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820243" y="2120416"/>
            <a:ext cx="4476330" cy="3688433"/>
          </a:xfrm>
        </p:spPr>
      </p:pic>
      <p:pic>
        <p:nvPicPr>
          <p:cNvPr id="7" name="Obraz 6">
            <a:extLst>
              <a:ext uri="{FF2B5EF4-FFF2-40B4-BE49-F238E27FC236}">
                <a16:creationId xmlns:a16="http://schemas.microsoft.com/office/drawing/2014/main" id="{ABFA4E51-B9E5-4732-9783-9D494DD9D7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70284" y="2277667"/>
            <a:ext cx="4608512" cy="3456384"/>
          </a:xfrm>
          <a:prstGeom prst="rect">
            <a:avLst/>
          </a:prstGeom>
        </p:spPr>
      </p:pic>
      <p:pic>
        <p:nvPicPr>
          <p:cNvPr id="9" name="Obraz 8">
            <a:extLst>
              <a:ext uri="{FF2B5EF4-FFF2-40B4-BE49-F238E27FC236}">
                <a16:creationId xmlns:a16="http://schemas.microsoft.com/office/drawing/2014/main" id="{E9119673-C96C-456C-9CBA-720EAB08DA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4652" y="2459005"/>
            <a:ext cx="3305393" cy="3093705"/>
          </a:xfrm>
          <a:prstGeom prst="rect">
            <a:avLst/>
          </a:prstGeom>
        </p:spPr>
      </p:pic>
    </p:spTree>
    <p:extLst>
      <p:ext uri="{BB962C8B-B14F-4D97-AF65-F5344CB8AC3E}">
        <p14:creationId xmlns:p14="http://schemas.microsoft.com/office/powerpoint/2010/main" val="16466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33A68C0B-B510-429A-A419-01A3AE2ADDB6}"/>
              </a:ext>
            </a:extLst>
          </p:cNvPr>
          <p:cNvSpPr/>
          <p:nvPr/>
        </p:nvSpPr>
        <p:spPr>
          <a:xfrm>
            <a:off x="2061964" y="1196752"/>
            <a:ext cx="8424936" cy="3970318"/>
          </a:xfrm>
          <a:prstGeom prst="rect">
            <a:avLst/>
          </a:prstGeom>
        </p:spPr>
        <p:txBody>
          <a:bodyPr wrap="square">
            <a:spAutoFit/>
          </a:bodyPr>
          <a:lstStyle/>
          <a:p>
            <a:r>
              <a:rPr lang="pl-PL" dirty="0"/>
              <a:t> Realizacja autorskich lekcji, spotkań o wolontariacie z udziałem zaproszonego gościa– koordynatora wolontariatu „ Alma </a:t>
            </a:r>
            <a:r>
              <a:rPr lang="pl-PL" dirty="0" err="1"/>
              <a:t>Spei</a:t>
            </a:r>
            <a:r>
              <a:rPr lang="pl-PL" dirty="0"/>
              <a:t>” pana Roberta Rajcę  obejmowała  tematykę:</a:t>
            </a:r>
          </a:p>
          <a:p>
            <a:r>
              <a:rPr lang="pl-PL" dirty="0"/>
              <a:t> </a:t>
            </a:r>
            <a:r>
              <a:rPr lang="pl-PL" b="1" dirty="0"/>
              <a:t> Mali ludzie - wielkie czyny Nowy Projekt</a:t>
            </a:r>
            <a:r>
              <a:rPr lang="pl-PL" dirty="0"/>
              <a:t> - lekcja </a:t>
            </a:r>
            <a:r>
              <a:rPr lang="pl-PL" dirty="0" err="1"/>
              <a:t>profilaktyczno</a:t>
            </a:r>
            <a:r>
              <a:rPr lang="pl-PL" dirty="0"/>
              <a:t> - wychowawcza pokazująca historię wolontariuszy hospicjum w bezpośrednim działaniu, na podstawie trzech różnych przypadków. Lekcja jest formą zaangażowania do wolontariatu hospicyjnego.</a:t>
            </a:r>
          </a:p>
          <a:p>
            <a:r>
              <a:rPr lang="pl-PL" b="1" dirty="0"/>
              <a:t>Z rurką przez życie - lekcja </a:t>
            </a:r>
            <a:r>
              <a:rPr lang="pl-PL" b="1" dirty="0" err="1"/>
              <a:t>profilaktyczno</a:t>
            </a:r>
            <a:r>
              <a:rPr lang="pl-PL" b="1" dirty="0"/>
              <a:t> - wychowawcza </a:t>
            </a:r>
            <a:r>
              <a:rPr lang="pl-PL" dirty="0"/>
              <a:t>opowiadająca o opiece hospicyjnej nad dziećmi przez pryzmat historii podopiecznej hospicjum - Mai. Lekcja opiera się na 20 minutowym filmie dokumentalnym, który jest punktem wyjścia do dyskusji z młodzieżą lub na bajce opowiadającej o Mai, która jest punktem wyjścia do rozmowy z dziećmi.</a:t>
            </a:r>
          </a:p>
          <a:p>
            <a:r>
              <a:rPr lang="pl-PL" b="1" dirty="0"/>
              <a:t>Pokonać siebie - lekcja </a:t>
            </a:r>
            <a:r>
              <a:rPr lang="pl-PL" b="1" dirty="0" err="1"/>
              <a:t>profilaktyczno</a:t>
            </a:r>
            <a:r>
              <a:rPr lang="pl-PL" b="1" dirty="0"/>
              <a:t> - wychowawcza</a:t>
            </a:r>
            <a:r>
              <a:rPr lang="pl-PL" dirty="0"/>
              <a:t> o pozytywnych stronach wolontariatu, korzyściach i zmianach następujących w wolontariuszach. Lekcja opiera się na 20 minutowym filmie dokumentalnym pokazującym historie wolontariuszy.</a:t>
            </a:r>
          </a:p>
        </p:txBody>
      </p:sp>
    </p:spTree>
    <p:extLst>
      <p:ext uri="{BB962C8B-B14F-4D97-AF65-F5344CB8AC3E}">
        <p14:creationId xmlns:p14="http://schemas.microsoft.com/office/powerpoint/2010/main" val="3709285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1F59D3E-4253-4E23-8CA9-A09EFA3FD4BE}"/>
              </a:ext>
            </a:extLst>
          </p:cNvPr>
          <p:cNvSpPr>
            <a:spLocks noGrp="1"/>
          </p:cNvSpPr>
          <p:nvPr>
            <p:ph type="title"/>
          </p:nvPr>
        </p:nvSpPr>
        <p:spPr/>
        <p:txBody>
          <a:bodyPr>
            <a:normAutofit/>
          </a:bodyPr>
          <a:lstStyle/>
          <a:p>
            <a:pPr algn="ctr"/>
            <a:r>
              <a:rPr lang="pl-PL" sz="2800" dirty="0"/>
              <a:t>Klasa 5c w projekcie</a:t>
            </a:r>
            <a:br>
              <a:rPr lang="pl-PL" sz="2800" dirty="0"/>
            </a:br>
            <a:r>
              <a:rPr lang="pl-PL" sz="2800" dirty="0"/>
              <a:t> „Pomaganie przez działanie”</a:t>
            </a:r>
          </a:p>
        </p:txBody>
      </p:sp>
      <p:pic>
        <p:nvPicPr>
          <p:cNvPr id="5" name="Symbol zastępczy zawartości 4">
            <a:extLst>
              <a:ext uri="{FF2B5EF4-FFF2-40B4-BE49-F238E27FC236}">
                <a16:creationId xmlns:a16="http://schemas.microsoft.com/office/drawing/2014/main" id="{B1ED9B37-C5BA-4827-B49D-F8DE67FA12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82044" y="1905000"/>
            <a:ext cx="6912768" cy="4548336"/>
          </a:xfrm>
        </p:spPr>
      </p:pic>
    </p:spTree>
    <p:extLst>
      <p:ext uri="{BB962C8B-B14F-4D97-AF65-F5344CB8AC3E}">
        <p14:creationId xmlns:p14="http://schemas.microsoft.com/office/powerpoint/2010/main" val="200888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a:extLst>
              <a:ext uri="{FF2B5EF4-FFF2-40B4-BE49-F238E27FC236}">
                <a16:creationId xmlns:a16="http://schemas.microsoft.com/office/drawing/2014/main" id="{CA281B91-16F0-4903-9C25-4AC6C667D1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2244" y="2204864"/>
            <a:ext cx="6016669" cy="3384376"/>
          </a:xfrm>
          <a:prstGeom prst="rect">
            <a:avLst/>
          </a:prstGeom>
        </p:spPr>
      </p:pic>
      <p:pic>
        <p:nvPicPr>
          <p:cNvPr id="12" name="Obraz 11">
            <a:extLst>
              <a:ext uri="{FF2B5EF4-FFF2-40B4-BE49-F238E27FC236}">
                <a16:creationId xmlns:a16="http://schemas.microsoft.com/office/drawing/2014/main" id="{140B996E-5575-4C77-B264-474A0D290A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804" y="476672"/>
            <a:ext cx="3184452" cy="5661248"/>
          </a:xfrm>
          <a:prstGeom prst="rect">
            <a:avLst/>
          </a:prstGeom>
        </p:spPr>
      </p:pic>
    </p:spTree>
    <p:extLst>
      <p:ext uri="{BB962C8B-B14F-4D97-AF65-F5344CB8AC3E}">
        <p14:creationId xmlns:p14="http://schemas.microsoft.com/office/powerpoint/2010/main" val="1797304117"/>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87D4B19-5158-4688-9406-07401F1B9485}"/>
              </a:ext>
            </a:extLst>
          </p:cNvPr>
          <p:cNvSpPr>
            <a:spLocks noGrp="1"/>
          </p:cNvSpPr>
          <p:nvPr>
            <p:ph type="title"/>
          </p:nvPr>
        </p:nvSpPr>
        <p:spPr/>
        <p:txBody>
          <a:bodyPr>
            <a:normAutofit/>
          </a:bodyPr>
          <a:lstStyle/>
          <a:p>
            <a:pPr algn="ctr"/>
            <a:r>
              <a:rPr lang="pl-PL" sz="4800" dirty="0"/>
              <a:t>03.02.2018r.</a:t>
            </a:r>
          </a:p>
        </p:txBody>
      </p:sp>
      <p:sp>
        <p:nvSpPr>
          <p:cNvPr id="3" name="Symbol zastępczy zawartości 2">
            <a:extLst>
              <a:ext uri="{FF2B5EF4-FFF2-40B4-BE49-F238E27FC236}">
                <a16:creationId xmlns:a16="http://schemas.microsoft.com/office/drawing/2014/main" id="{1CCCD9A3-AFAE-489D-B7A6-8DB80FC13021}"/>
              </a:ext>
            </a:extLst>
          </p:cNvPr>
          <p:cNvSpPr>
            <a:spLocks noGrp="1"/>
          </p:cNvSpPr>
          <p:nvPr>
            <p:ph idx="1"/>
          </p:nvPr>
        </p:nvSpPr>
        <p:spPr>
          <a:xfrm>
            <a:off x="1522414" y="1905000"/>
            <a:ext cx="9612558" cy="4267200"/>
          </a:xfrm>
        </p:spPr>
        <p:txBody>
          <a:bodyPr>
            <a:normAutofit/>
          </a:bodyPr>
          <a:lstStyle/>
          <a:p>
            <a:pPr algn="ctr"/>
            <a:r>
              <a:rPr lang="pl-PL" dirty="0"/>
              <a:t>„Kochaj, szanuj, pomagaj”. Pod takim hasłem w dniu 03.02.2018r., wolontariusze z naszej szkoły wzięli udział w zorganizowanej przez Stowarzyszenie „Dog </a:t>
            </a:r>
            <a:r>
              <a:rPr lang="pl-PL" dirty="0" err="1"/>
              <a:t>Rescue</a:t>
            </a:r>
            <a:r>
              <a:rPr lang="pl-PL" dirty="0"/>
              <a:t>” akcji adopcyjnej. Akcja odbyła się w kawiarni i księgarni „</a:t>
            </a:r>
            <a:r>
              <a:rPr lang="pl-PL" dirty="0" err="1"/>
              <a:t>Bonobo</a:t>
            </a:r>
            <a:r>
              <a:rPr lang="pl-PL" dirty="0"/>
              <a:t>” na Małym Rynku w Krakowie. Zadaniem wolontariuszy była promocja akcji, informowanie o sposobach adopcji zwierząt oraz o akcji </a:t>
            </a:r>
            <a:r>
              <a:rPr lang="pl-PL" dirty="0" err="1"/>
              <a:t>chipowania</a:t>
            </a:r>
            <a:r>
              <a:rPr lang="pl-PL" dirty="0"/>
              <a:t> ich. Przebrani w zabawne stroje wolontariusze swoim optymizmem, zaangażowaniem i profesjonalnym </a:t>
            </a:r>
            <a:r>
              <a:rPr lang="pl-PL" dirty="0" err="1"/>
              <a:t>podejściemdo</a:t>
            </a:r>
            <a:r>
              <a:rPr lang="pl-PL" dirty="0"/>
              <a:t> tematu zyskali nie tylko uznanie organizacji „Dog </a:t>
            </a:r>
            <a:r>
              <a:rPr lang="pl-PL" dirty="0" err="1"/>
              <a:t>Rescue</a:t>
            </a:r>
            <a:r>
              <a:rPr lang="pl-PL" dirty="0"/>
              <a:t>”, ale również ludzi, którzy zdecydowali się na adopcję. </a:t>
            </a:r>
          </a:p>
        </p:txBody>
      </p:sp>
    </p:spTree>
    <p:extLst>
      <p:ext uri="{BB962C8B-B14F-4D97-AF65-F5344CB8AC3E}">
        <p14:creationId xmlns:p14="http://schemas.microsoft.com/office/powerpoint/2010/main" val="3277238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40FBFD8A-1AA2-400B-8D29-3D2CED8C1A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828" y="1196244"/>
            <a:ext cx="5054221" cy="4320480"/>
          </a:xfrm>
          <a:prstGeom prst="rect">
            <a:avLst/>
          </a:prstGeom>
        </p:spPr>
      </p:pic>
      <p:pic>
        <p:nvPicPr>
          <p:cNvPr id="5" name="Obraz 4">
            <a:extLst>
              <a:ext uri="{FF2B5EF4-FFF2-40B4-BE49-F238E27FC236}">
                <a16:creationId xmlns:a16="http://schemas.microsoft.com/office/drawing/2014/main" id="{51D31A4A-7CA7-4C95-A0A2-6357256698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460" y="1196244"/>
            <a:ext cx="5391696" cy="4152292"/>
          </a:xfrm>
          <a:prstGeom prst="rect">
            <a:avLst/>
          </a:prstGeom>
        </p:spPr>
      </p:pic>
    </p:spTree>
    <p:extLst>
      <p:ext uri="{BB962C8B-B14F-4D97-AF65-F5344CB8AC3E}">
        <p14:creationId xmlns:p14="http://schemas.microsoft.com/office/powerpoint/2010/main" val="211327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6924A4BE-469D-49D2-8D78-0310FD5F72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49796" y="1484784"/>
            <a:ext cx="5832648" cy="4752528"/>
          </a:xfrm>
          <a:prstGeom prst="rect">
            <a:avLst/>
          </a:prstGeom>
        </p:spPr>
      </p:pic>
      <p:pic>
        <p:nvPicPr>
          <p:cNvPr id="11" name="Obraz 10">
            <a:extLst>
              <a:ext uri="{FF2B5EF4-FFF2-40B4-BE49-F238E27FC236}">
                <a16:creationId xmlns:a16="http://schemas.microsoft.com/office/drawing/2014/main" id="{7750E52A-813A-4AF4-A87D-1E4036A24F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2404" y="548680"/>
            <a:ext cx="5544616" cy="4511824"/>
          </a:xfrm>
          <a:prstGeom prst="rect">
            <a:avLst/>
          </a:prstGeom>
        </p:spPr>
      </p:pic>
    </p:spTree>
    <p:extLst>
      <p:ext uri="{BB962C8B-B14F-4D97-AF65-F5344CB8AC3E}">
        <p14:creationId xmlns:p14="http://schemas.microsoft.com/office/powerpoint/2010/main" val="146309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5A62DED6-BACF-4C9E-BE85-793AC2DF0F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828" y="260648"/>
            <a:ext cx="4348539" cy="5798052"/>
          </a:xfrm>
          <a:prstGeom prst="rect">
            <a:avLst/>
          </a:prstGeom>
        </p:spPr>
      </p:pic>
      <p:pic>
        <p:nvPicPr>
          <p:cNvPr id="5" name="Obraz 4">
            <a:extLst>
              <a:ext uri="{FF2B5EF4-FFF2-40B4-BE49-F238E27FC236}">
                <a16:creationId xmlns:a16="http://schemas.microsoft.com/office/drawing/2014/main" id="{F3F2862F-8F9E-4793-9199-2CA1E9AC9A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8348" y="908720"/>
            <a:ext cx="6038496" cy="4727848"/>
          </a:xfrm>
          <a:prstGeom prst="rect">
            <a:avLst/>
          </a:prstGeom>
        </p:spPr>
      </p:pic>
    </p:spTree>
    <p:extLst>
      <p:ext uri="{BB962C8B-B14F-4D97-AF65-F5344CB8AC3E}">
        <p14:creationId xmlns:p14="http://schemas.microsoft.com/office/powerpoint/2010/main" val="405227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A1A9AD05-552D-44C9-B529-E8F800D730B2}"/>
              </a:ext>
            </a:extLst>
          </p:cNvPr>
          <p:cNvSpPr/>
          <p:nvPr/>
        </p:nvSpPr>
        <p:spPr>
          <a:xfrm>
            <a:off x="2494012" y="1556792"/>
            <a:ext cx="7992888" cy="2585323"/>
          </a:xfrm>
          <a:prstGeom prst="rect">
            <a:avLst/>
          </a:prstGeom>
        </p:spPr>
        <p:txBody>
          <a:bodyPr wrap="square">
            <a:spAutoFit/>
          </a:bodyPr>
          <a:lstStyle/>
          <a:p>
            <a:r>
              <a:rPr lang="pl-PL" dirty="0"/>
              <a:t>„Dom dla psiaka – wolontariusze pomagają w adopcji zwierząt”</a:t>
            </a:r>
          </a:p>
          <a:p>
            <a:endParaRPr lang="pl-PL" dirty="0"/>
          </a:p>
          <a:p>
            <a:r>
              <a:rPr lang="pl-PL" dirty="0"/>
              <a:t>W dniu 24 lutego 2018r. odbyła się na Zabłociu kolejna akcja z udziałem wolontariuszy z naszej szkoły przy współpracy z Dog </a:t>
            </a:r>
            <a:r>
              <a:rPr lang="pl-PL" dirty="0" err="1"/>
              <a:t>Rescue</a:t>
            </a:r>
            <a:r>
              <a:rPr lang="pl-PL" dirty="0"/>
              <a:t> –stowarzyszeniem na rzecz zwierząt. Celem akcji, było zachęcanie do świadomej adopcji zwierząt, które zostały skrzywdzone przez los i człowieka. Wolontariusze służyli pomocą udzielając informacji na temat sposobu adopcji, warunków, jakie trzeba spełnić, aby zostać właścicielem zwierząt ze schroniska, opieki nad nimi, pracy z behawiorystami, codziennej pielęgnacji i dbałości o zdrowie psychiczne i fizyczne czworonoga.</a:t>
            </a:r>
          </a:p>
        </p:txBody>
      </p:sp>
    </p:spTree>
    <p:extLst>
      <p:ext uri="{BB962C8B-B14F-4D97-AF65-F5344CB8AC3E}">
        <p14:creationId xmlns:p14="http://schemas.microsoft.com/office/powerpoint/2010/main" val="1101506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894FC27D-FB7E-479B-A9B8-09F6CE6753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45282" y="1073274"/>
            <a:ext cx="5904656" cy="4711452"/>
          </a:xfrm>
          <a:prstGeom prst="rect">
            <a:avLst/>
          </a:prstGeom>
        </p:spPr>
      </p:pic>
      <p:pic>
        <p:nvPicPr>
          <p:cNvPr id="5" name="Obraz 4">
            <a:extLst>
              <a:ext uri="{FF2B5EF4-FFF2-40B4-BE49-F238E27FC236}">
                <a16:creationId xmlns:a16="http://schemas.microsoft.com/office/drawing/2014/main" id="{39FA2B46-2F2C-46E6-8BFF-9204E7FC01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145882" y="857250"/>
            <a:ext cx="5904656" cy="5143500"/>
          </a:xfrm>
          <a:prstGeom prst="rect">
            <a:avLst/>
          </a:prstGeom>
        </p:spPr>
      </p:pic>
    </p:spTree>
    <p:extLst>
      <p:ext uri="{BB962C8B-B14F-4D97-AF65-F5344CB8AC3E}">
        <p14:creationId xmlns:p14="http://schemas.microsoft.com/office/powerpoint/2010/main" val="279054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73E6CD3B-631A-43AA-9036-83ACC3451E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38425" y="1148869"/>
            <a:ext cx="6384954" cy="4464496"/>
          </a:xfrm>
          <a:prstGeom prst="rect">
            <a:avLst/>
          </a:prstGeom>
        </p:spPr>
      </p:pic>
      <p:pic>
        <p:nvPicPr>
          <p:cNvPr id="9" name="Obraz 8">
            <a:extLst>
              <a:ext uri="{FF2B5EF4-FFF2-40B4-BE49-F238E27FC236}">
                <a16:creationId xmlns:a16="http://schemas.microsoft.com/office/drawing/2014/main" id="{A200FF98-A040-445C-8063-060BD6CFDA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2404" y="188640"/>
            <a:ext cx="5029200" cy="6213405"/>
          </a:xfrm>
          <a:prstGeom prst="rect">
            <a:avLst/>
          </a:prstGeom>
        </p:spPr>
      </p:pic>
    </p:spTree>
    <p:extLst>
      <p:ext uri="{BB962C8B-B14F-4D97-AF65-F5344CB8AC3E}">
        <p14:creationId xmlns:p14="http://schemas.microsoft.com/office/powerpoint/2010/main" val="362829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3318CF29-6C20-43B4-9487-4D9B82AF9A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900" y="692696"/>
            <a:ext cx="9478789" cy="5472608"/>
          </a:xfrm>
          <a:prstGeom prst="rect">
            <a:avLst/>
          </a:prstGeom>
        </p:spPr>
      </p:pic>
    </p:spTree>
    <p:extLst>
      <p:ext uri="{BB962C8B-B14F-4D97-AF65-F5344CB8AC3E}">
        <p14:creationId xmlns:p14="http://schemas.microsoft.com/office/powerpoint/2010/main" val="51604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5F9743AB-14AB-4E26-9A8F-8F3A9699E5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0412" y="381000"/>
            <a:ext cx="8128000" cy="6096000"/>
          </a:xfrm>
          <a:prstGeom prst="rect">
            <a:avLst/>
          </a:prstGeom>
        </p:spPr>
      </p:pic>
    </p:spTree>
    <p:extLst>
      <p:ext uri="{BB962C8B-B14F-4D97-AF65-F5344CB8AC3E}">
        <p14:creationId xmlns:p14="http://schemas.microsoft.com/office/powerpoint/2010/main" val="23999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E0BC692F-6A6E-46A0-84B1-0D3F21D5B2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0412" y="393700"/>
            <a:ext cx="8128000" cy="6070600"/>
          </a:xfrm>
          <a:prstGeom prst="rect">
            <a:avLst/>
          </a:prstGeom>
        </p:spPr>
      </p:pic>
    </p:spTree>
    <p:extLst>
      <p:ext uri="{BB962C8B-B14F-4D97-AF65-F5344CB8AC3E}">
        <p14:creationId xmlns:p14="http://schemas.microsoft.com/office/powerpoint/2010/main" val="177487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ymbol zastępczy obrazu 6">
            <a:extLst>
              <a:ext uri="{FF2B5EF4-FFF2-40B4-BE49-F238E27FC236}">
                <a16:creationId xmlns:a16="http://schemas.microsoft.com/office/drawing/2014/main" id="{CF8B2378-F8D1-47FD-BC75-F3C6C869DE08}"/>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0552" r="10552"/>
          <a:stretch>
            <a:fillRect/>
          </a:stretch>
        </p:blipFill>
        <p:spPr/>
      </p:pic>
      <p:pic>
        <p:nvPicPr>
          <p:cNvPr id="9" name="Obraz 8">
            <a:extLst>
              <a:ext uri="{FF2B5EF4-FFF2-40B4-BE49-F238E27FC236}">
                <a16:creationId xmlns:a16="http://schemas.microsoft.com/office/drawing/2014/main" id="{20737E6B-15EA-4B6B-81D3-C82DE51286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6660" y="548680"/>
            <a:ext cx="3168746" cy="5633327"/>
          </a:xfrm>
          <a:prstGeom prst="rect">
            <a:avLst/>
          </a:prstGeom>
        </p:spPr>
      </p:pic>
    </p:spTree>
    <p:extLst>
      <p:ext uri="{BB962C8B-B14F-4D97-AF65-F5344CB8AC3E}">
        <p14:creationId xmlns:p14="http://schemas.microsoft.com/office/powerpoint/2010/main" val="4247212461"/>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68A0701-5FFD-4F97-AEA5-209C231667D2}"/>
              </a:ext>
            </a:extLst>
          </p:cNvPr>
          <p:cNvSpPr>
            <a:spLocks noGrp="1"/>
          </p:cNvSpPr>
          <p:nvPr>
            <p:ph type="title"/>
          </p:nvPr>
        </p:nvSpPr>
        <p:spPr/>
        <p:txBody>
          <a:bodyPr/>
          <a:lstStyle/>
          <a:p>
            <a:pPr algn="ctr"/>
            <a:r>
              <a:rPr lang="pl-PL" dirty="0"/>
              <a:t>„</a:t>
            </a:r>
            <a:r>
              <a:rPr lang="pl-PL" dirty="0" err="1"/>
              <a:t>Sursum</a:t>
            </a:r>
            <a:r>
              <a:rPr lang="pl-PL" dirty="0"/>
              <a:t> </a:t>
            </a:r>
            <a:r>
              <a:rPr lang="pl-PL" dirty="0" err="1"/>
              <a:t>Corda</a:t>
            </a:r>
            <a:r>
              <a:rPr lang="pl-PL" dirty="0"/>
              <a:t>” – Świąteczne Kartki Dobroczynne.</a:t>
            </a:r>
          </a:p>
        </p:txBody>
      </p:sp>
      <p:sp>
        <p:nvSpPr>
          <p:cNvPr id="3" name="Symbol zastępczy zawartości 2">
            <a:extLst>
              <a:ext uri="{FF2B5EF4-FFF2-40B4-BE49-F238E27FC236}">
                <a16:creationId xmlns:a16="http://schemas.microsoft.com/office/drawing/2014/main" id="{B58FD141-DE95-400C-A1DE-C015A3014D6D}"/>
              </a:ext>
            </a:extLst>
          </p:cNvPr>
          <p:cNvSpPr>
            <a:spLocks noGrp="1"/>
          </p:cNvSpPr>
          <p:nvPr>
            <p:ph idx="1"/>
          </p:nvPr>
        </p:nvSpPr>
        <p:spPr/>
        <p:txBody>
          <a:bodyPr>
            <a:normAutofit/>
          </a:bodyPr>
          <a:lstStyle/>
          <a:p>
            <a:r>
              <a:rPr lang="pl-PL" dirty="0"/>
              <a:t>Prawdziwa kartka, na której znajoma ręka skreśliła kilka słów od serca ma większą moc od tysiąca wiadomości sms czy maili. Jeśli przy tym jeszcze możemy pomóc to jej moc jest podwójna. Nasza szkoła , wzięła udział w akcji „Świąteczne Kartki Dobroczynne”. Celem akcji, była pomoc ludziom, którzy bardzo jej potrzebują , zwłaszcza w czasie Świąt, które kojarzą się z ciepłem, domowym ogniskiem.</a:t>
            </a:r>
          </a:p>
          <a:p>
            <a:r>
              <a:rPr lang="pl-PL" dirty="0"/>
              <a:t> W odpowiedzi na prośbę Stowarzyszenia, zorganizowaliśmy Świąteczną Sprzedaż kartek przekazanych nam przez organizację. Każdy, kto ofiarował cegiełkę w postaci zakupu kartki mógł przyczynić się do wsparcia prowadzonego przez organizację programu „Na Ratunek”.</a:t>
            </a:r>
          </a:p>
        </p:txBody>
      </p:sp>
    </p:spTree>
    <p:extLst>
      <p:ext uri="{BB962C8B-B14F-4D97-AF65-F5344CB8AC3E}">
        <p14:creationId xmlns:p14="http://schemas.microsoft.com/office/powerpoint/2010/main" val="80595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F6E5806-2A51-49C6-80AE-35A6E547322E}"/>
              </a:ext>
            </a:extLst>
          </p:cNvPr>
          <p:cNvSpPr>
            <a:spLocks noGrp="1"/>
          </p:cNvSpPr>
          <p:nvPr>
            <p:ph type="title"/>
          </p:nvPr>
        </p:nvSpPr>
        <p:spPr/>
        <p:txBody>
          <a:bodyPr/>
          <a:lstStyle/>
          <a:p>
            <a:r>
              <a:rPr lang="pl-PL" dirty="0"/>
              <a:t>Pomagamy dzieciom z „Alma </a:t>
            </a:r>
            <a:r>
              <a:rPr lang="pl-PL" dirty="0" err="1"/>
              <a:t>Spei</a:t>
            </a:r>
            <a:r>
              <a:rPr lang="pl-PL" dirty="0"/>
              <a:t>”</a:t>
            </a:r>
          </a:p>
        </p:txBody>
      </p:sp>
      <p:pic>
        <p:nvPicPr>
          <p:cNvPr id="6" name="Symbol zastępczy obrazu 5">
            <a:extLst>
              <a:ext uri="{FF2B5EF4-FFF2-40B4-BE49-F238E27FC236}">
                <a16:creationId xmlns:a16="http://schemas.microsoft.com/office/drawing/2014/main" id="{6F44CE2F-60D6-4FA8-B1BE-35402708EDD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469" b="2469"/>
          <a:stretch>
            <a:fillRect/>
          </a:stretch>
        </p:blipFill>
        <p:spPr/>
      </p:pic>
      <p:sp>
        <p:nvSpPr>
          <p:cNvPr id="4" name="Symbol zastępczy tekstu 3">
            <a:extLst>
              <a:ext uri="{FF2B5EF4-FFF2-40B4-BE49-F238E27FC236}">
                <a16:creationId xmlns:a16="http://schemas.microsoft.com/office/drawing/2014/main" id="{158E6A4F-97EB-4083-AE03-61700192D34B}"/>
              </a:ext>
            </a:extLst>
          </p:cNvPr>
          <p:cNvSpPr>
            <a:spLocks noGrp="1"/>
          </p:cNvSpPr>
          <p:nvPr>
            <p:ph type="body" sz="half" idx="2"/>
          </p:nvPr>
        </p:nvSpPr>
        <p:spPr/>
        <p:txBody>
          <a:bodyPr/>
          <a:lstStyle/>
          <a:p>
            <a:pPr algn="ctr"/>
            <a:r>
              <a:rPr lang="pl-PL" dirty="0"/>
              <a:t>Finał akcji</a:t>
            </a:r>
          </a:p>
          <a:p>
            <a:pPr algn="ctr"/>
            <a:r>
              <a:rPr lang="pl-PL" dirty="0"/>
              <a:t> „Pampers na Zajączka”. Pudełko Nadziei wypełnione po brzegi.</a:t>
            </a:r>
          </a:p>
        </p:txBody>
      </p:sp>
    </p:spTree>
    <p:extLst>
      <p:ext uri="{BB962C8B-B14F-4D97-AF65-F5344CB8AC3E}">
        <p14:creationId xmlns:p14="http://schemas.microsoft.com/office/powerpoint/2010/main" val="116240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3AA191B-1BE4-46F9-B374-93C2EB1EDBE7}"/>
              </a:ext>
            </a:extLst>
          </p:cNvPr>
          <p:cNvSpPr>
            <a:spLocks noGrp="1"/>
          </p:cNvSpPr>
          <p:nvPr>
            <p:ph type="title"/>
          </p:nvPr>
        </p:nvSpPr>
        <p:spPr/>
        <p:txBody>
          <a:bodyPr/>
          <a:lstStyle/>
          <a:p>
            <a:r>
              <a:rPr lang="pl-PL" dirty="0"/>
              <a:t>„Bo dobro, to jedyna rzecz, która się mnoży, gdy się ją dzieli…”</a:t>
            </a:r>
          </a:p>
        </p:txBody>
      </p:sp>
      <p:pic>
        <p:nvPicPr>
          <p:cNvPr id="5" name="Symbol zastępczy zawartości 4">
            <a:extLst>
              <a:ext uri="{FF2B5EF4-FFF2-40B4-BE49-F238E27FC236}">
                <a16:creationId xmlns:a16="http://schemas.microsoft.com/office/drawing/2014/main" id="{FC2A06C8-0740-4CC8-B343-BA3C7166A36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56420" y="1905000"/>
            <a:ext cx="3075985" cy="4267200"/>
          </a:xfrm>
        </p:spPr>
      </p:pic>
    </p:spTree>
    <p:extLst>
      <p:ext uri="{BB962C8B-B14F-4D97-AF65-F5344CB8AC3E}">
        <p14:creationId xmlns:p14="http://schemas.microsoft.com/office/powerpoint/2010/main" val="134867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888EBE3-971F-4B85-92E3-73AB6EFAD0E1}"/>
              </a:ext>
            </a:extLst>
          </p:cNvPr>
          <p:cNvSpPr>
            <a:spLocks noGrp="1"/>
          </p:cNvSpPr>
          <p:nvPr>
            <p:ph type="title"/>
          </p:nvPr>
        </p:nvSpPr>
        <p:spPr/>
        <p:txBody>
          <a:bodyPr/>
          <a:lstStyle/>
          <a:p>
            <a:r>
              <a:rPr lang="pl-PL" dirty="0"/>
              <a:t>Wspieramy Stowarzyszenie „</a:t>
            </a:r>
            <a:r>
              <a:rPr lang="pl-PL" dirty="0" err="1"/>
              <a:t>Sursum</a:t>
            </a:r>
            <a:r>
              <a:rPr lang="pl-PL" dirty="0"/>
              <a:t> </a:t>
            </a:r>
            <a:r>
              <a:rPr lang="pl-PL" dirty="0" err="1"/>
              <a:t>Corda</a:t>
            </a:r>
            <a:r>
              <a:rPr lang="pl-PL" dirty="0"/>
              <a:t>”</a:t>
            </a:r>
          </a:p>
        </p:txBody>
      </p:sp>
      <p:pic>
        <p:nvPicPr>
          <p:cNvPr id="6" name="Symbol zastępczy zawartości 5">
            <a:extLst>
              <a:ext uri="{FF2B5EF4-FFF2-40B4-BE49-F238E27FC236}">
                <a16:creationId xmlns:a16="http://schemas.microsoft.com/office/drawing/2014/main" id="{05817184-2368-4A52-AB2A-DD347B36101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325370" y="1905000"/>
            <a:ext cx="2813685" cy="4267200"/>
          </a:xfrm>
        </p:spPr>
      </p:pic>
      <p:pic>
        <p:nvPicPr>
          <p:cNvPr id="8" name="Symbol zastępczy zawartości 7">
            <a:extLst>
              <a:ext uri="{FF2B5EF4-FFF2-40B4-BE49-F238E27FC236}">
                <a16:creationId xmlns:a16="http://schemas.microsoft.com/office/drawing/2014/main" id="{820C11E6-53DF-401E-A158-7F70DCA8207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6323013" y="2438400"/>
            <a:ext cx="4267200" cy="3200400"/>
          </a:xfrm>
        </p:spPr>
      </p:pic>
    </p:spTree>
    <p:extLst>
      <p:ext uri="{BB962C8B-B14F-4D97-AF65-F5344CB8AC3E}">
        <p14:creationId xmlns:p14="http://schemas.microsoft.com/office/powerpoint/2010/main" val="41286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62F0EC1-CD40-4843-AF69-8489B28A9CA4}"/>
              </a:ext>
            </a:extLst>
          </p:cNvPr>
          <p:cNvSpPr>
            <a:spLocks noGrp="1"/>
          </p:cNvSpPr>
          <p:nvPr>
            <p:ph type="title"/>
          </p:nvPr>
        </p:nvSpPr>
        <p:spPr/>
        <p:txBody>
          <a:bodyPr/>
          <a:lstStyle/>
          <a:p>
            <a:pPr algn="ctr"/>
            <a:r>
              <a:rPr lang="pl-PL" dirty="0"/>
              <a:t>Odwiedzamy małych podopiecznych</a:t>
            </a:r>
            <a:br>
              <a:rPr lang="pl-PL" dirty="0"/>
            </a:br>
            <a:r>
              <a:rPr lang="pl-PL" dirty="0"/>
              <a:t> z „Alma </a:t>
            </a:r>
            <a:r>
              <a:rPr lang="pl-PL" dirty="0" err="1"/>
              <a:t>Spei</a:t>
            </a:r>
            <a:r>
              <a:rPr lang="pl-PL" dirty="0"/>
              <a:t>”</a:t>
            </a:r>
          </a:p>
        </p:txBody>
      </p:sp>
      <p:sp>
        <p:nvSpPr>
          <p:cNvPr id="3" name="Symbol zastępczy tekstu 2">
            <a:extLst>
              <a:ext uri="{FF2B5EF4-FFF2-40B4-BE49-F238E27FC236}">
                <a16:creationId xmlns:a16="http://schemas.microsoft.com/office/drawing/2014/main" id="{431636B6-E39B-463F-9E76-D318C7F81A58}"/>
              </a:ext>
            </a:extLst>
          </p:cNvPr>
          <p:cNvSpPr>
            <a:spLocks noGrp="1"/>
          </p:cNvSpPr>
          <p:nvPr>
            <p:ph type="body" sz="half" idx="2"/>
          </p:nvPr>
        </p:nvSpPr>
        <p:spPr/>
        <p:txBody>
          <a:bodyPr>
            <a:normAutofit fontScale="70000" lnSpcReduction="20000"/>
          </a:bodyPr>
          <a:lstStyle/>
          <a:p>
            <a:r>
              <a:rPr lang="pl-PL" dirty="0"/>
              <a:t>Niezwykle uroczysty i podniosły nastrój Świąt Wielkanocnych zbiega się zawsze z finiszem naszej akcji</a:t>
            </a:r>
          </a:p>
          <a:p>
            <a:r>
              <a:rPr lang="pl-PL" dirty="0"/>
              <a:t> „</a:t>
            </a:r>
            <a:r>
              <a:rPr lang="pl-PL" b="1" dirty="0"/>
              <a:t>Pielucha na Zajączka</a:t>
            </a:r>
            <a:r>
              <a:rPr lang="pl-PL" dirty="0"/>
              <a:t>”.</a:t>
            </a:r>
            <a:br>
              <a:rPr lang="pl-PL" dirty="0"/>
            </a:br>
            <a:r>
              <a:rPr lang="pl-PL" dirty="0"/>
              <a:t>I cieszy nas to tym bardziej, bo tegoroczna akcja zakończyła się olbrzymim </a:t>
            </a:r>
            <a:r>
              <a:rPr lang="pl-PL" b="1" dirty="0"/>
              <a:t>sukcesem</a:t>
            </a:r>
            <a:r>
              <a:rPr lang="pl-PL" dirty="0"/>
              <a:t>.</a:t>
            </a:r>
          </a:p>
          <a:p>
            <a:br>
              <a:rPr lang="pl-PL" dirty="0"/>
            </a:br>
            <a:r>
              <a:rPr lang="pl-PL" dirty="0"/>
              <a:t>Zebraliśmy w sumie</a:t>
            </a:r>
          </a:p>
          <a:p>
            <a:r>
              <a:rPr lang="pl-PL" b="1" dirty="0"/>
              <a:t>1049 paczek pieluch</a:t>
            </a:r>
            <a:endParaRPr lang="pl-PL" dirty="0"/>
          </a:p>
          <a:p>
            <a:r>
              <a:rPr lang="pl-PL" b="1" dirty="0"/>
              <a:t>1857 paczek chusteczek</a:t>
            </a:r>
            <a:endParaRPr lang="pl-PL" dirty="0"/>
          </a:p>
          <a:p>
            <a:r>
              <a:rPr lang="pl-PL" b="1" dirty="0"/>
              <a:t>1613 środków higienicznych</a:t>
            </a:r>
          </a:p>
          <a:p>
            <a:r>
              <a:rPr lang="pl-PL" dirty="0"/>
              <a:t>( źródło: strona www.almaspei) </a:t>
            </a:r>
          </a:p>
          <a:p>
            <a:r>
              <a:rPr lang="pl-PL" dirty="0"/>
              <a:t> </a:t>
            </a:r>
          </a:p>
          <a:p>
            <a:endParaRPr lang="pl-PL" dirty="0"/>
          </a:p>
        </p:txBody>
      </p:sp>
      <p:sp>
        <p:nvSpPr>
          <p:cNvPr id="4" name="Symbol zastępczy zawartości 3">
            <a:extLst>
              <a:ext uri="{FF2B5EF4-FFF2-40B4-BE49-F238E27FC236}">
                <a16:creationId xmlns:a16="http://schemas.microsoft.com/office/drawing/2014/main" id="{9BD11290-509B-4802-97E6-D7C4F7001D39}"/>
              </a:ext>
            </a:extLst>
          </p:cNvPr>
          <p:cNvSpPr>
            <a:spLocks noGrp="1"/>
          </p:cNvSpPr>
          <p:nvPr>
            <p:ph idx="1"/>
          </p:nvPr>
        </p:nvSpPr>
        <p:spPr/>
        <p:txBody>
          <a:bodyPr>
            <a:normAutofit/>
          </a:bodyPr>
          <a:lstStyle/>
          <a:p>
            <a:r>
              <a:rPr lang="pl-PL" sz="2000" dirty="0"/>
              <a:t>Wolontariusze odwiedzają podopiecznych</a:t>
            </a:r>
          </a:p>
        </p:txBody>
      </p:sp>
      <p:pic>
        <p:nvPicPr>
          <p:cNvPr id="6" name="Obraz 5">
            <a:extLst>
              <a:ext uri="{FF2B5EF4-FFF2-40B4-BE49-F238E27FC236}">
                <a16:creationId xmlns:a16="http://schemas.microsoft.com/office/drawing/2014/main" id="{20220EF8-95B8-440C-85D4-486A9536BB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6300" y="2492896"/>
            <a:ext cx="4922912" cy="2769138"/>
          </a:xfrm>
          <a:prstGeom prst="rect">
            <a:avLst/>
          </a:prstGeom>
        </p:spPr>
      </p:pic>
    </p:spTree>
    <p:extLst>
      <p:ext uri="{BB962C8B-B14F-4D97-AF65-F5344CB8AC3E}">
        <p14:creationId xmlns:p14="http://schemas.microsoft.com/office/powerpoint/2010/main" val="2067034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3EBD801-D90A-45A4-9FF0-F80B4C78B855}"/>
              </a:ext>
            </a:extLst>
          </p:cNvPr>
          <p:cNvSpPr>
            <a:spLocks noGrp="1"/>
          </p:cNvSpPr>
          <p:nvPr>
            <p:ph type="title"/>
          </p:nvPr>
        </p:nvSpPr>
        <p:spPr/>
        <p:txBody>
          <a:bodyPr/>
          <a:lstStyle/>
          <a:p>
            <a:r>
              <a:rPr lang="pl-PL" dirty="0"/>
              <a:t>Targi Wielkanocne – wspieramy zwierzaki</a:t>
            </a:r>
          </a:p>
        </p:txBody>
      </p:sp>
      <p:pic>
        <p:nvPicPr>
          <p:cNvPr id="6" name="Symbol zastępczy obrazu 5">
            <a:extLst>
              <a:ext uri="{FF2B5EF4-FFF2-40B4-BE49-F238E27FC236}">
                <a16:creationId xmlns:a16="http://schemas.microsoft.com/office/drawing/2014/main" id="{CF8E7D7A-2330-40AC-8D91-D3E3CC1F5E4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2930" b="22930"/>
          <a:stretch>
            <a:fillRect/>
          </a:stretch>
        </p:blipFill>
        <p:spPr/>
      </p:pic>
      <p:sp>
        <p:nvSpPr>
          <p:cNvPr id="4" name="Symbol zastępczy tekstu 3">
            <a:extLst>
              <a:ext uri="{FF2B5EF4-FFF2-40B4-BE49-F238E27FC236}">
                <a16:creationId xmlns:a16="http://schemas.microsoft.com/office/drawing/2014/main" id="{5F4A9C49-B452-4826-A59C-D6429F2D4420}"/>
              </a:ext>
            </a:extLst>
          </p:cNvPr>
          <p:cNvSpPr>
            <a:spLocks noGrp="1"/>
          </p:cNvSpPr>
          <p:nvPr>
            <p:ph type="body" sz="half" idx="2"/>
          </p:nvPr>
        </p:nvSpPr>
        <p:spPr>
          <a:xfrm>
            <a:off x="7905958" y="1884311"/>
            <a:ext cx="3949093" cy="4270637"/>
          </a:xfrm>
        </p:spPr>
        <p:txBody>
          <a:bodyPr>
            <a:normAutofit fontScale="77500" lnSpcReduction="20000"/>
          </a:bodyPr>
          <a:lstStyle/>
          <a:p>
            <a:r>
              <a:rPr lang="pl-PL" b="1" dirty="0"/>
              <a:t>„Targi Wielkanocne z Dog </a:t>
            </a:r>
            <a:r>
              <a:rPr lang="pl-PL" b="1" dirty="0" err="1"/>
              <a:t>Rescue</a:t>
            </a:r>
            <a:r>
              <a:rPr lang="pl-PL" b="1" dirty="0"/>
              <a:t>”</a:t>
            </a:r>
            <a:endParaRPr lang="pl-PL" dirty="0"/>
          </a:p>
          <a:p>
            <a:r>
              <a:rPr lang="pl-PL" b="1" dirty="0"/>
              <a:t> </a:t>
            </a:r>
            <a:endParaRPr lang="pl-PL" dirty="0"/>
          </a:p>
          <a:p>
            <a:r>
              <a:rPr lang="pl-PL" dirty="0"/>
              <a:t>W dniach 22-24 marca mieliśmy okazję kolejny raz uczestniczyć w organizowanych na Rynku Głównym w Krakowie Targach. Wolontariusze z naszej szkoły wraz z rodzicami wzięli udział w akcji na rzecz Stowarzyszenia Dog </a:t>
            </a:r>
            <a:r>
              <a:rPr lang="pl-PL" dirty="0" err="1"/>
              <a:t>Rescue</a:t>
            </a:r>
            <a:r>
              <a:rPr lang="pl-PL" dirty="0"/>
              <a:t> – działającego na rzecz bezdomnych i chorych zwierząt. Zadaniem wolontariuszy było promowanie stoiska Stowarzyszenia, na którym znalazły się m.in. wykonane przez wolontariuszy świąteczne stroiki, pieczone baranki, ręcznie wykonane tulipany, zakładki do książek i wiele innych rzeczy, dzięki sprzedaży których mogliśmy pomóc podopiecznym  - psom, kotom i przysłużyć się do sfinansowania leczenia, zakupu karmy dla najbardziej potrzebujących zwierząt. </a:t>
            </a:r>
          </a:p>
          <a:p>
            <a:r>
              <a:rPr lang="pl-PL" dirty="0"/>
              <a:t>W akcji wzięli udział uczniowie klas siódmych, którzy przebrani w kolorowe stroje nie tylko prowadzili akcję promocyjną ale również służyli informacją na temat działalności Stowarzyszenia, zadań i podejmowanych przez nas działań.    </a:t>
            </a:r>
          </a:p>
          <a:p>
            <a:r>
              <a:rPr lang="pl-PL" dirty="0"/>
              <a:t>Targi trwały przez 5 dni. Niezależnie od warunków pogodowych wolontariusze dzielnie wspierali akcję, która cieszyła się ogromnym powodzeniem. Ogółem w tegorocznych Targach Wielkanocnych wzięło udział 45 wolontariuszy.</a:t>
            </a:r>
          </a:p>
          <a:p>
            <a:endParaRPr lang="pl-PL" dirty="0"/>
          </a:p>
        </p:txBody>
      </p:sp>
    </p:spTree>
    <p:extLst>
      <p:ext uri="{BB962C8B-B14F-4D97-AF65-F5344CB8AC3E}">
        <p14:creationId xmlns:p14="http://schemas.microsoft.com/office/powerpoint/2010/main" val="4016430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3DA3B56-5321-45AC-878F-74835D93A85A}"/>
              </a:ext>
            </a:extLst>
          </p:cNvPr>
          <p:cNvSpPr>
            <a:spLocks noGrp="1"/>
          </p:cNvSpPr>
          <p:nvPr>
            <p:ph type="title"/>
          </p:nvPr>
        </p:nvSpPr>
        <p:spPr/>
        <p:txBody>
          <a:bodyPr/>
          <a:lstStyle/>
          <a:p>
            <a:pPr algn="ctr"/>
            <a:r>
              <a:rPr lang="pl-PL" dirty="0"/>
              <a:t>Wspieramy zwierzaki</a:t>
            </a:r>
          </a:p>
        </p:txBody>
      </p:sp>
      <p:pic>
        <p:nvPicPr>
          <p:cNvPr id="6" name="Symbol zastępczy zawartości 5">
            <a:extLst>
              <a:ext uri="{FF2B5EF4-FFF2-40B4-BE49-F238E27FC236}">
                <a16:creationId xmlns:a16="http://schemas.microsoft.com/office/drawing/2014/main" id="{3310D82A-63C0-4104-B979-7A544862A36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1598613" y="2438400"/>
            <a:ext cx="4267200" cy="3200400"/>
          </a:xfrm>
        </p:spPr>
      </p:pic>
      <p:pic>
        <p:nvPicPr>
          <p:cNvPr id="8" name="Symbol zastępczy zawartości 7">
            <a:extLst>
              <a:ext uri="{FF2B5EF4-FFF2-40B4-BE49-F238E27FC236}">
                <a16:creationId xmlns:a16="http://schemas.microsoft.com/office/drawing/2014/main" id="{8BD95DAF-BF24-4C7D-B8F1-73EAD0500FA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6323013" y="2438400"/>
            <a:ext cx="4267200" cy="3200400"/>
          </a:xfrm>
        </p:spPr>
      </p:pic>
    </p:spTree>
    <p:extLst>
      <p:ext uri="{BB962C8B-B14F-4D97-AF65-F5344CB8AC3E}">
        <p14:creationId xmlns:p14="http://schemas.microsoft.com/office/powerpoint/2010/main" val="681907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F4EBA80-743E-4AC8-8421-4161C2151CDD}"/>
              </a:ext>
            </a:extLst>
          </p:cNvPr>
          <p:cNvSpPr>
            <a:spLocks noGrp="1"/>
          </p:cNvSpPr>
          <p:nvPr>
            <p:ph type="title"/>
          </p:nvPr>
        </p:nvSpPr>
        <p:spPr/>
        <p:txBody>
          <a:bodyPr/>
          <a:lstStyle/>
          <a:p>
            <a:pPr algn="ctr"/>
            <a:r>
              <a:rPr lang="pl-PL" dirty="0"/>
              <a:t>Wspieramy inicjatywy sportowe </a:t>
            </a:r>
            <a:br>
              <a:rPr lang="pl-PL" dirty="0"/>
            </a:br>
            <a:r>
              <a:rPr lang="pl-PL" dirty="0"/>
              <a:t>w naszym mieście</a:t>
            </a:r>
          </a:p>
        </p:txBody>
      </p:sp>
      <p:sp>
        <p:nvSpPr>
          <p:cNvPr id="3" name="Symbol zastępczy zawartości 2">
            <a:extLst>
              <a:ext uri="{FF2B5EF4-FFF2-40B4-BE49-F238E27FC236}">
                <a16:creationId xmlns:a16="http://schemas.microsoft.com/office/drawing/2014/main" id="{A8070D93-DA94-4C78-8C9A-F0445F96D545}"/>
              </a:ext>
            </a:extLst>
          </p:cNvPr>
          <p:cNvSpPr>
            <a:spLocks noGrp="1"/>
          </p:cNvSpPr>
          <p:nvPr>
            <p:ph idx="1"/>
          </p:nvPr>
        </p:nvSpPr>
        <p:spPr/>
        <p:txBody>
          <a:bodyPr>
            <a:normAutofit fontScale="62500" lnSpcReduction="20000"/>
          </a:bodyPr>
          <a:lstStyle/>
          <a:p>
            <a:pPr marL="0" indent="0" algn="ctr">
              <a:buNone/>
            </a:pPr>
            <a:r>
              <a:rPr lang="pl-PL" b="1" dirty="0"/>
              <a:t>Wolontariusze podczas 17 Cracovia </a:t>
            </a:r>
            <a:r>
              <a:rPr lang="pl-PL" b="1" dirty="0" err="1"/>
              <a:t>Marathon</a:t>
            </a:r>
            <a:r>
              <a:rPr lang="pl-PL" b="1" dirty="0"/>
              <a:t> 2018</a:t>
            </a:r>
            <a:endParaRPr lang="pl-PL" dirty="0"/>
          </a:p>
          <a:p>
            <a:pPr marL="0" indent="0" algn="ctr">
              <a:buNone/>
            </a:pPr>
            <a:endParaRPr lang="pl-PL" dirty="0"/>
          </a:p>
          <a:p>
            <a:r>
              <a:rPr lang="pl-PL" dirty="0"/>
              <a:t>22 maja 2018 roku, odbył się w Krakowie 17 już maraton, w którym wzięło udział 5848 uczestników z ponad 40 krajów świata. W tegorocznym maratonie, wzięli udział również niektórzy rodzice i nauczyciele. Jest to jedna z najbardziej znanych imprez sportowych w naszym kraju, a w tym roku organizatorzy starają się o przyznanie „brązowej odznaki światowej federacji lekkoatletycznej”. Tym razem mieliśmy okazję przyjrzeć się temu wielkiemu wydarzeniu z bliska. </a:t>
            </a:r>
          </a:p>
          <a:p>
            <a:r>
              <a:rPr lang="pl-PL" dirty="0"/>
              <a:t>W odpowiedzi na zaproszenie do współpracy, nadesłane przez Zarząd Infrastruktury Sportowej w Krakowie zdecydowaliśmy się na pomoc podczas przebiegu maratonu. Grupie 40 wolontariuszy przydzielono stanowisko – Punkt Odświeżania, zlokalizowany na 22,5 km trasy biegowej nieopodal Tauron Arena. Zadaniem wolontariuszy było zorganizowanie stanowisk z wodą na odcinku około 1.5 km, dbanie o dobrą atmosferę oraz porządek podczas i po zakończeniu maratonu.</a:t>
            </a:r>
          </a:p>
          <a:p>
            <a:r>
              <a:rPr lang="pl-PL" dirty="0"/>
              <a:t> 5-10 osobowe grupy pracowały przy około 17 stanowiskach wcześniej przez siebie przygotowanych, na których ustawione były kubeczki z wodą. Mieliśmy okazję poznać wolontariuszy oraz opiekunów z ZS Mechanicznych oraz z II LO w Krakowie. Wolontariusze nie tylko pomagali zawodnikom ugasić pragnienie, ale również wspierali się nawzajem oraz służyli dopingiem sobie i zawodnikom, wykazali się ogromną umiejętnością współpracy w grupie z podziałem na zadania, kreatywnością i pomysłowością oraz zaangażowaniem. W atmosferze życzliwości udało się pomimo upału oraz szybkiego tempa sprostać zadaniu.  Bardzo dziękujemy organizatorom, że mogliśmy uczestniczyć w tym wielkim wydarzeniu. Dziękujemy również rodzicom za pomoc i zaangażowanie w akcję.</a:t>
            </a:r>
          </a:p>
          <a:p>
            <a:endParaRPr lang="pl-PL" dirty="0"/>
          </a:p>
        </p:txBody>
      </p:sp>
    </p:spTree>
    <p:extLst>
      <p:ext uri="{BB962C8B-B14F-4D97-AF65-F5344CB8AC3E}">
        <p14:creationId xmlns:p14="http://schemas.microsoft.com/office/powerpoint/2010/main" val="2458546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B5FCCB1-655C-41A2-8950-0477ABF33EDB}"/>
              </a:ext>
            </a:extLst>
          </p:cNvPr>
          <p:cNvSpPr>
            <a:spLocks noGrp="1"/>
          </p:cNvSpPr>
          <p:nvPr>
            <p:ph type="title"/>
          </p:nvPr>
        </p:nvSpPr>
        <p:spPr/>
        <p:txBody>
          <a:bodyPr/>
          <a:lstStyle/>
          <a:p>
            <a:pPr algn="ctr"/>
            <a:r>
              <a:rPr lang="pl-PL" dirty="0"/>
              <a:t>17 Cracovia </a:t>
            </a:r>
            <a:r>
              <a:rPr lang="pl-PL" dirty="0" err="1"/>
              <a:t>Marathon</a:t>
            </a:r>
            <a:endParaRPr lang="pl-PL" dirty="0"/>
          </a:p>
        </p:txBody>
      </p:sp>
      <p:pic>
        <p:nvPicPr>
          <p:cNvPr id="5" name="Symbol zastępczy zawartości 4">
            <a:extLst>
              <a:ext uri="{FF2B5EF4-FFF2-40B4-BE49-F238E27FC236}">
                <a16:creationId xmlns:a16="http://schemas.microsoft.com/office/drawing/2014/main" id="{0F4E583E-919C-4B34-8013-429F71EBC5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9836" y="2780928"/>
            <a:ext cx="4441461" cy="3331096"/>
          </a:xfrm>
        </p:spPr>
      </p:pic>
      <p:pic>
        <p:nvPicPr>
          <p:cNvPr id="7" name="Obraz 6">
            <a:extLst>
              <a:ext uri="{FF2B5EF4-FFF2-40B4-BE49-F238E27FC236}">
                <a16:creationId xmlns:a16="http://schemas.microsoft.com/office/drawing/2014/main" id="{1E9BFC88-3F6D-4612-A08A-68F29178F6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6380" y="1844824"/>
            <a:ext cx="5689600" cy="4267200"/>
          </a:xfrm>
          <a:prstGeom prst="rect">
            <a:avLst/>
          </a:prstGeom>
        </p:spPr>
      </p:pic>
    </p:spTree>
    <p:extLst>
      <p:ext uri="{BB962C8B-B14F-4D97-AF65-F5344CB8AC3E}">
        <p14:creationId xmlns:p14="http://schemas.microsoft.com/office/powerpoint/2010/main" val="146555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2FDC629-0C05-482A-93B4-3028960B255F}"/>
              </a:ext>
            </a:extLst>
          </p:cNvPr>
          <p:cNvSpPr>
            <a:spLocks noGrp="1"/>
          </p:cNvSpPr>
          <p:nvPr>
            <p:ph type="title"/>
          </p:nvPr>
        </p:nvSpPr>
        <p:spPr/>
        <p:txBody>
          <a:bodyPr/>
          <a:lstStyle/>
          <a:p>
            <a:pPr algn="ctr"/>
            <a:r>
              <a:rPr lang="pl-PL" dirty="0"/>
              <a:t>Pomagamy utrzymać porządek</a:t>
            </a:r>
          </a:p>
        </p:txBody>
      </p:sp>
      <p:pic>
        <p:nvPicPr>
          <p:cNvPr id="5" name="Symbol zastępczy zawartości 4">
            <a:extLst>
              <a:ext uri="{FF2B5EF4-FFF2-40B4-BE49-F238E27FC236}">
                <a16:creationId xmlns:a16="http://schemas.microsoft.com/office/drawing/2014/main" id="{07313DE2-A145-4886-91F9-46C4BB4041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9796" y="1772816"/>
            <a:ext cx="5689600" cy="4267200"/>
          </a:xfrm>
        </p:spPr>
      </p:pic>
      <p:pic>
        <p:nvPicPr>
          <p:cNvPr id="7" name="Obraz 6">
            <a:extLst>
              <a:ext uri="{FF2B5EF4-FFF2-40B4-BE49-F238E27FC236}">
                <a16:creationId xmlns:a16="http://schemas.microsoft.com/office/drawing/2014/main" id="{4668A68A-9BBB-4B6D-8E2E-1025B97F45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589339" y="2465512"/>
            <a:ext cx="4769768" cy="3384377"/>
          </a:xfrm>
          <a:prstGeom prst="rect">
            <a:avLst/>
          </a:prstGeom>
        </p:spPr>
      </p:pic>
    </p:spTree>
    <p:extLst>
      <p:ext uri="{BB962C8B-B14F-4D97-AF65-F5344CB8AC3E}">
        <p14:creationId xmlns:p14="http://schemas.microsoft.com/office/powerpoint/2010/main" val="1957376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ymbol zastępczy obrazu 12">
            <a:extLst>
              <a:ext uri="{FF2B5EF4-FFF2-40B4-BE49-F238E27FC236}">
                <a16:creationId xmlns:a16="http://schemas.microsoft.com/office/drawing/2014/main" id="{4645A7D9-62BE-4584-936A-5F1CF615A45D}"/>
              </a:ext>
            </a:extLst>
          </p:cNvPr>
          <p:cNvPicPr>
            <a:picLocks noChangeAspect="1"/>
          </p:cNvPicPr>
          <p:nvPr/>
        </p:nvPicPr>
        <p:blipFill>
          <a:blip r:embed="rId2">
            <a:extLst>
              <a:ext uri="{28A0092B-C50C-407E-A947-70E740481C1C}">
                <a14:useLocalDpi xmlns:a14="http://schemas.microsoft.com/office/drawing/2010/main" val="0"/>
              </a:ext>
            </a:extLst>
          </a:blip>
          <a:srcRect l="10552" r="10552"/>
          <a:stretch>
            <a:fillRect/>
          </a:stretch>
        </p:blipFill>
        <p:spPr>
          <a:xfrm>
            <a:off x="1557908" y="188640"/>
            <a:ext cx="9145016" cy="6519511"/>
          </a:xfrm>
          <a:prstGeom prst="rect">
            <a:avLst/>
          </a:prstGeom>
        </p:spPr>
      </p:pic>
    </p:spTree>
    <p:extLst>
      <p:ext uri="{BB962C8B-B14F-4D97-AF65-F5344CB8AC3E}">
        <p14:creationId xmlns:p14="http://schemas.microsoft.com/office/powerpoint/2010/main" val="161547559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3E938D3-F27A-4BEA-AFAF-82F5F8DE4B25}"/>
              </a:ext>
            </a:extLst>
          </p:cNvPr>
          <p:cNvSpPr>
            <a:spLocks noGrp="1"/>
          </p:cNvSpPr>
          <p:nvPr>
            <p:ph type="title"/>
          </p:nvPr>
        </p:nvSpPr>
        <p:spPr/>
        <p:txBody>
          <a:bodyPr/>
          <a:lstStyle/>
          <a:p>
            <a:pPr algn="ctr"/>
            <a:r>
              <a:rPr lang="pl-PL" dirty="0"/>
              <a:t>Kibicujemy i zagrzewamy do walki, dbamy o to, aby nie zabrakło wody.</a:t>
            </a:r>
          </a:p>
        </p:txBody>
      </p:sp>
      <p:pic>
        <p:nvPicPr>
          <p:cNvPr id="5" name="Symbol zastępczy zawartości 4">
            <a:extLst>
              <a:ext uri="{FF2B5EF4-FFF2-40B4-BE49-F238E27FC236}">
                <a16:creationId xmlns:a16="http://schemas.microsoft.com/office/drawing/2014/main" id="{B94F9B90-6710-4C35-AC65-FB0D7ED88F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549796" y="1844824"/>
            <a:ext cx="5689600" cy="4267200"/>
          </a:xfrm>
        </p:spPr>
      </p:pic>
      <p:pic>
        <p:nvPicPr>
          <p:cNvPr id="7" name="Obraz 6">
            <a:extLst>
              <a:ext uri="{FF2B5EF4-FFF2-40B4-BE49-F238E27FC236}">
                <a16:creationId xmlns:a16="http://schemas.microsoft.com/office/drawing/2014/main" id="{94E406AE-EC31-4DDE-9A7A-E3ADBD7DD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4452" y="1844824"/>
            <a:ext cx="5607720" cy="4205790"/>
          </a:xfrm>
          <a:prstGeom prst="rect">
            <a:avLst/>
          </a:prstGeom>
        </p:spPr>
      </p:pic>
    </p:spTree>
    <p:extLst>
      <p:ext uri="{BB962C8B-B14F-4D97-AF65-F5344CB8AC3E}">
        <p14:creationId xmlns:p14="http://schemas.microsoft.com/office/powerpoint/2010/main" val="215623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362B224-8CA2-4269-90DA-362BD7BFF7E4}"/>
              </a:ext>
            </a:extLst>
          </p:cNvPr>
          <p:cNvSpPr>
            <a:spLocks noGrp="1"/>
          </p:cNvSpPr>
          <p:nvPr>
            <p:ph type="title"/>
          </p:nvPr>
        </p:nvSpPr>
        <p:spPr/>
        <p:txBody>
          <a:bodyPr/>
          <a:lstStyle/>
          <a:p>
            <a:pPr algn="ctr"/>
            <a:r>
              <a:rPr lang="pl-PL" dirty="0"/>
              <a:t>Współpracujemy z innymi szkołami, zawiązujemy przyjaźnie.</a:t>
            </a:r>
          </a:p>
        </p:txBody>
      </p:sp>
      <p:pic>
        <p:nvPicPr>
          <p:cNvPr id="5" name="Symbol zastępczy zawartości 4">
            <a:extLst>
              <a:ext uri="{FF2B5EF4-FFF2-40B4-BE49-F238E27FC236}">
                <a16:creationId xmlns:a16="http://schemas.microsoft.com/office/drawing/2014/main" id="{FB56F126-C83C-41AF-8875-C74D1CA84C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096516" y="2522240"/>
            <a:ext cx="4267200" cy="3200400"/>
          </a:xfrm>
        </p:spPr>
      </p:pic>
      <p:pic>
        <p:nvPicPr>
          <p:cNvPr id="7" name="Obraz 6">
            <a:extLst>
              <a:ext uri="{FF2B5EF4-FFF2-40B4-BE49-F238E27FC236}">
                <a16:creationId xmlns:a16="http://schemas.microsoft.com/office/drawing/2014/main" id="{18C99AA2-3043-49C7-9837-925E52AE83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620" y="2343944"/>
            <a:ext cx="5216128" cy="3912096"/>
          </a:xfrm>
          <a:prstGeom prst="rect">
            <a:avLst/>
          </a:prstGeom>
        </p:spPr>
      </p:pic>
    </p:spTree>
    <p:extLst>
      <p:ext uri="{BB962C8B-B14F-4D97-AF65-F5344CB8AC3E}">
        <p14:creationId xmlns:p14="http://schemas.microsoft.com/office/powerpoint/2010/main" val="306867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D453211-EA82-4CCB-9694-0C6E5B544F51}"/>
              </a:ext>
            </a:extLst>
          </p:cNvPr>
          <p:cNvSpPr>
            <a:spLocks noGrp="1"/>
          </p:cNvSpPr>
          <p:nvPr>
            <p:ph type="title"/>
          </p:nvPr>
        </p:nvSpPr>
        <p:spPr/>
        <p:txBody>
          <a:bodyPr/>
          <a:lstStyle/>
          <a:p>
            <a:pPr algn="ctr"/>
            <a:r>
              <a:rPr lang="pl-PL" dirty="0"/>
              <a:t>Punkt nawadniania</a:t>
            </a:r>
          </a:p>
        </p:txBody>
      </p:sp>
      <p:pic>
        <p:nvPicPr>
          <p:cNvPr id="5" name="Symbol zastępczy zawartości 4">
            <a:extLst>
              <a:ext uri="{FF2B5EF4-FFF2-40B4-BE49-F238E27FC236}">
                <a16:creationId xmlns:a16="http://schemas.microsoft.com/office/drawing/2014/main" id="{9484ED1B-EF48-47ED-9987-2F82071DB9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5860" y="2475620"/>
            <a:ext cx="3888432" cy="2916324"/>
          </a:xfrm>
        </p:spPr>
      </p:pic>
      <p:pic>
        <p:nvPicPr>
          <p:cNvPr id="7" name="Obraz 6">
            <a:extLst>
              <a:ext uri="{FF2B5EF4-FFF2-40B4-BE49-F238E27FC236}">
                <a16:creationId xmlns:a16="http://schemas.microsoft.com/office/drawing/2014/main" id="{642CFF74-EA9E-4A78-9B4C-81454440F3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106140" y="2329040"/>
            <a:ext cx="5025851" cy="3769388"/>
          </a:xfrm>
          <a:prstGeom prst="rect">
            <a:avLst/>
          </a:prstGeom>
        </p:spPr>
      </p:pic>
    </p:spTree>
    <p:extLst>
      <p:ext uri="{BB962C8B-B14F-4D97-AF65-F5344CB8AC3E}">
        <p14:creationId xmlns:p14="http://schemas.microsoft.com/office/powerpoint/2010/main" val="3489311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0EC3A90-BB08-4D21-B224-C49CA76ECAC0}"/>
              </a:ext>
            </a:extLst>
          </p:cNvPr>
          <p:cNvSpPr>
            <a:spLocks noGrp="1"/>
          </p:cNvSpPr>
          <p:nvPr>
            <p:ph type="title"/>
          </p:nvPr>
        </p:nvSpPr>
        <p:spPr>
          <a:xfrm>
            <a:off x="2061964" y="548680"/>
            <a:ext cx="9143998" cy="1020762"/>
          </a:xfrm>
        </p:spPr>
        <p:txBody>
          <a:bodyPr>
            <a:normAutofit/>
          </a:bodyPr>
          <a:lstStyle/>
          <a:p>
            <a:r>
              <a:rPr lang="pl-PL" sz="2400" dirty="0"/>
              <a:t>Pomagamy dzieciom – kwestujemy na rzecz podopiecznych „Alma </a:t>
            </a:r>
            <a:r>
              <a:rPr lang="pl-PL" sz="2400" dirty="0" err="1"/>
              <a:t>Spei</a:t>
            </a:r>
            <a:r>
              <a:rPr lang="pl-PL" sz="2400" dirty="0"/>
              <a:t>” – Hospicjum dla Dzieci w Krakowie.</a:t>
            </a:r>
          </a:p>
        </p:txBody>
      </p:sp>
      <p:sp>
        <p:nvSpPr>
          <p:cNvPr id="3" name="Symbol zastępczy zawartości 2">
            <a:extLst>
              <a:ext uri="{FF2B5EF4-FFF2-40B4-BE49-F238E27FC236}">
                <a16:creationId xmlns:a16="http://schemas.microsoft.com/office/drawing/2014/main" id="{F97FB71C-A08C-429F-97D0-AB6B446CBE81}"/>
              </a:ext>
            </a:extLst>
          </p:cNvPr>
          <p:cNvSpPr>
            <a:spLocks noGrp="1"/>
          </p:cNvSpPr>
          <p:nvPr>
            <p:ph sz="half" idx="1"/>
          </p:nvPr>
        </p:nvSpPr>
        <p:spPr/>
        <p:txBody>
          <a:bodyPr>
            <a:normAutofit fontScale="62500" lnSpcReduction="20000"/>
          </a:bodyPr>
          <a:lstStyle/>
          <a:p>
            <a:r>
              <a:rPr lang="pl-PL" b="1" dirty="0"/>
              <a:t>Kwestujemy na rzecz podopiecznych Hospicjum dla Dzieci „Alma </a:t>
            </a:r>
            <a:r>
              <a:rPr lang="pl-PL" b="1" dirty="0" err="1"/>
              <a:t>Spei</a:t>
            </a:r>
            <a:r>
              <a:rPr lang="pl-PL" b="1" dirty="0"/>
              <a:t>” w Krakowie.</a:t>
            </a:r>
            <a:endParaRPr lang="pl-PL" dirty="0"/>
          </a:p>
          <a:p>
            <a:r>
              <a:rPr lang="pl-PL" dirty="0"/>
              <a:t>W maju i czerwcu roku szkolnego 2017/2018 wolontariusze Szkolnego Klubu Wolontariatu wzięli udział w kwestach zorganizowanych przez koordynatora wolontariatu „Alma </a:t>
            </a:r>
            <a:r>
              <a:rPr lang="pl-PL" dirty="0" err="1"/>
              <a:t>Spei</a:t>
            </a:r>
            <a:r>
              <a:rPr lang="pl-PL" dirty="0"/>
              <a:t>” - Roberta Rajcę. </a:t>
            </a:r>
          </a:p>
          <a:p>
            <a:r>
              <a:rPr lang="pl-PL" dirty="0"/>
              <a:t>To kolejna inicjatywa realizowana w ramach projektu „Wolontariat – pomaganie przez działanie”, która cieszyła się ogromnym zainteresowaniem wśród uczniów oraz rodziców. Kwesty odbywały się przez okres dwóch miesięcy w niedziele przy kościołach na terenie Krakowa. Wolontariusze nie tylko pomagali również w organizacji kwest, niektórzy również przy współpracy z księżmi służyli podczas uroczystych mszy świętych, a także pomagali w zorganizowaniu napojów i poczęstunku. Dziękujemy wszystkim za zaangażowanie. Rodzicom oraz wolontariuszom za wspieranie inicjatywy a darczyńcom za datki. „Dobro, to jedyna rzecz, która mnoży się, gdy się ją dzieli”. </a:t>
            </a:r>
          </a:p>
        </p:txBody>
      </p:sp>
      <p:pic>
        <p:nvPicPr>
          <p:cNvPr id="8" name="Symbol zastępczy zawartości 7">
            <a:extLst>
              <a:ext uri="{FF2B5EF4-FFF2-40B4-BE49-F238E27FC236}">
                <a16:creationId xmlns:a16="http://schemas.microsoft.com/office/drawing/2014/main" id="{6B00967F-365A-4626-AA4B-1C121D52345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46812" y="1905000"/>
            <a:ext cx="4959149" cy="3790950"/>
          </a:xfrm>
        </p:spPr>
      </p:pic>
    </p:spTree>
    <p:extLst>
      <p:ext uri="{BB962C8B-B14F-4D97-AF65-F5344CB8AC3E}">
        <p14:creationId xmlns:p14="http://schemas.microsoft.com/office/powerpoint/2010/main" val="217111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C34B0F0-3987-49EB-994A-42DD09B0CE26}"/>
              </a:ext>
            </a:extLst>
          </p:cNvPr>
          <p:cNvSpPr>
            <a:spLocks noGrp="1"/>
          </p:cNvSpPr>
          <p:nvPr>
            <p:ph type="title"/>
          </p:nvPr>
        </p:nvSpPr>
        <p:spPr/>
        <p:txBody>
          <a:bodyPr>
            <a:normAutofit fontScale="90000"/>
          </a:bodyPr>
          <a:lstStyle/>
          <a:p>
            <a:pPr algn="ctr"/>
            <a:r>
              <a:rPr lang="pl-PL" dirty="0"/>
              <a:t>Zbieramy książki dla szpitali w Krakowie, pomagamy tworzyć biblioteki dla chorych.</a:t>
            </a:r>
          </a:p>
        </p:txBody>
      </p:sp>
      <p:sp>
        <p:nvSpPr>
          <p:cNvPr id="3" name="Symbol zastępczy zawartości 2">
            <a:extLst>
              <a:ext uri="{FF2B5EF4-FFF2-40B4-BE49-F238E27FC236}">
                <a16:creationId xmlns:a16="http://schemas.microsoft.com/office/drawing/2014/main" id="{5C303317-CA7A-4070-A03D-2D39F77ECA45}"/>
              </a:ext>
            </a:extLst>
          </p:cNvPr>
          <p:cNvSpPr>
            <a:spLocks noGrp="1"/>
          </p:cNvSpPr>
          <p:nvPr>
            <p:ph idx="1"/>
          </p:nvPr>
        </p:nvSpPr>
        <p:spPr/>
        <p:txBody>
          <a:bodyPr>
            <a:normAutofit fontScale="85000" lnSpcReduction="20000"/>
          </a:bodyPr>
          <a:lstStyle/>
          <a:p>
            <a:r>
              <a:rPr lang="pl-PL" dirty="0"/>
              <a:t>W dniach 23.04 – 20.05, odbyła się IV edycja Wielkiej Zbiórki Książek. Przez około miesiąc zbieraliśmy książki o tematyce dziecięcej, młodzieżowej oraz dla dorosłych. Akcja miała na celu zasilenie bibliotek w szpitalach w Krakowie i okolicy tak, aby Małym i Dużym pacjentom uprzyjemnić pobyt w szpitalu, który niekiedy trwa znacznie dłużej. Zbiórka przebiegała w kilku etapach:</a:t>
            </a:r>
          </a:p>
          <a:p>
            <a:pPr lvl="0"/>
            <a:r>
              <a:rPr lang="pl-PL" dirty="0"/>
              <a:t>Najpierw stworzyliśmy miejsce zbiórki.</a:t>
            </a:r>
          </a:p>
          <a:p>
            <a:pPr lvl="0"/>
            <a:r>
              <a:rPr lang="pl-PL" dirty="0"/>
              <a:t>Pobraliśmy materiały promocyjne i rozpropagowaliśmy akcję.</a:t>
            </a:r>
          </a:p>
          <a:p>
            <a:pPr lvl="0"/>
            <a:r>
              <a:rPr lang="pl-PL" dirty="0"/>
              <a:t>Zebrane książki posortowaliśmy i spakowaliśmy w kartony.</a:t>
            </a:r>
          </a:p>
          <a:p>
            <a:pPr lvl="0"/>
            <a:r>
              <a:rPr lang="pl-PL" dirty="0"/>
              <a:t>Na mail fundacji „Zaczytani” przesłaliśmy informację o ilości zebranych książek.</a:t>
            </a:r>
          </a:p>
          <a:p>
            <a:pPr lvl="0"/>
            <a:r>
              <a:rPr lang="pl-PL" dirty="0"/>
              <a:t>Na koniec zebrane książki zawieźliśmy do magazynu.</a:t>
            </a:r>
          </a:p>
          <a:p>
            <a:r>
              <a:rPr lang="pl-PL" dirty="0"/>
              <a:t>Zbiórka przeszła nasze najśmielsze oczekiwania. Zebraliśmy łącznie 1191 książek, w tym: 829 o tematyce dla dzieci, 238 dla dorosłych i 124 dla młodzieży.</a:t>
            </a:r>
          </a:p>
          <a:p>
            <a:endParaRPr lang="pl-PL" dirty="0"/>
          </a:p>
        </p:txBody>
      </p:sp>
    </p:spTree>
    <p:extLst>
      <p:ext uri="{BB962C8B-B14F-4D97-AF65-F5344CB8AC3E}">
        <p14:creationId xmlns:p14="http://schemas.microsoft.com/office/powerpoint/2010/main" val="285197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6F4B080-B282-4A77-8E37-34C3B6B7D733}"/>
              </a:ext>
            </a:extLst>
          </p:cNvPr>
          <p:cNvSpPr>
            <a:spLocks noGrp="1"/>
          </p:cNvSpPr>
          <p:nvPr>
            <p:ph type="title"/>
          </p:nvPr>
        </p:nvSpPr>
        <p:spPr/>
        <p:txBody>
          <a:bodyPr/>
          <a:lstStyle/>
          <a:p>
            <a:pPr algn="ctr"/>
            <a:r>
              <a:rPr lang="pl-PL" sz="2400" dirty="0"/>
              <a:t>Praca wolontariusza to również fizyczny wysiłek. </a:t>
            </a:r>
            <a:br>
              <a:rPr lang="pl-PL" sz="2400" dirty="0"/>
            </a:br>
            <a:r>
              <a:rPr lang="pl-PL" sz="2400" dirty="0"/>
              <a:t>Z mozołem pakujemy i segregujemy książki dla szpitali </a:t>
            </a:r>
            <a:br>
              <a:rPr lang="pl-PL" sz="2400" dirty="0"/>
            </a:br>
            <a:r>
              <a:rPr lang="pl-PL" sz="2400" dirty="0"/>
              <a:t>w Krakowie.</a:t>
            </a:r>
          </a:p>
        </p:txBody>
      </p:sp>
      <p:pic>
        <p:nvPicPr>
          <p:cNvPr id="7" name="Symbol zastępczy obrazu 6">
            <a:extLst>
              <a:ext uri="{FF2B5EF4-FFF2-40B4-BE49-F238E27FC236}">
                <a16:creationId xmlns:a16="http://schemas.microsoft.com/office/drawing/2014/main" id="{A061E5BE-EAF5-4632-BB70-1950F014AE21}"/>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23264" r="23264"/>
          <a:stretch>
            <a:fillRect/>
          </a:stretch>
        </p:blipFill>
        <p:spPr>
          <a:xfrm rot="5400000">
            <a:off x="2560638" y="1071563"/>
            <a:ext cx="4041775" cy="5668962"/>
          </a:xfrm>
        </p:spPr>
      </p:pic>
      <p:sp>
        <p:nvSpPr>
          <p:cNvPr id="4" name="Symbol zastępczy tekstu 3">
            <a:extLst>
              <a:ext uri="{FF2B5EF4-FFF2-40B4-BE49-F238E27FC236}">
                <a16:creationId xmlns:a16="http://schemas.microsoft.com/office/drawing/2014/main" id="{7D454E6D-9362-468E-8D70-17B08166C26F}"/>
              </a:ext>
            </a:extLst>
          </p:cNvPr>
          <p:cNvSpPr>
            <a:spLocks noGrp="1"/>
          </p:cNvSpPr>
          <p:nvPr>
            <p:ph type="body" sz="half" idx="2"/>
          </p:nvPr>
        </p:nvSpPr>
        <p:spPr/>
        <p:txBody>
          <a:bodyPr/>
          <a:lstStyle/>
          <a:p>
            <a:endParaRPr lang="pl-PL"/>
          </a:p>
        </p:txBody>
      </p:sp>
      <p:graphicFrame>
        <p:nvGraphicFramePr>
          <p:cNvPr id="5" name="Obiekt 4">
            <a:extLst>
              <a:ext uri="{FF2B5EF4-FFF2-40B4-BE49-F238E27FC236}">
                <a16:creationId xmlns:a16="http://schemas.microsoft.com/office/drawing/2014/main" id="{7FEEF525-8352-4AC5-BBBC-B4367CFA92BB}"/>
              </a:ext>
            </a:extLst>
          </p:cNvPr>
          <p:cNvGraphicFramePr>
            <a:graphicFrameLocks noChangeAspect="1"/>
          </p:cNvGraphicFramePr>
          <p:nvPr>
            <p:extLst>
              <p:ext uri="{D42A27DB-BD31-4B8C-83A1-F6EECF244321}">
                <p14:modId xmlns:p14="http://schemas.microsoft.com/office/powerpoint/2010/main" val="930532500"/>
              </p:ext>
            </p:extLst>
          </p:nvPr>
        </p:nvGraphicFramePr>
        <p:xfrm>
          <a:off x="7822604" y="1358944"/>
          <a:ext cx="3556608" cy="5092382"/>
        </p:xfrm>
        <a:graphic>
          <a:graphicData uri="http://schemas.openxmlformats.org/presentationml/2006/ole">
            <mc:AlternateContent xmlns:mc="http://schemas.openxmlformats.org/markup-compatibility/2006">
              <mc:Choice xmlns:v="urn:schemas-microsoft-com:vml" Requires="v">
                <p:oleObj spid="_x0000_s1037" name="Document" r:id="rId4" imgW="5784265" imgH="8281519" progId="Word.Document.12">
                  <p:embed/>
                </p:oleObj>
              </mc:Choice>
              <mc:Fallback>
                <p:oleObj name="Document" r:id="rId4" imgW="5784265" imgH="8281519" progId="Word.Document.12">
                  <p:embed/>
                  <p:pic>
                    <p:nvPicPr>
                      <p:cNvPr id="0" name=""/>
                      <p:cNvPicPr/>
                      <p:nvPr/>
                    </p:nvPicPr>
                    <p:blipFill>
                      <a:blip r:embed="rId5"/>
                      <a:stretch>
                        <a:fillRect/>
                      </a:stretch>
                    </p:blipFill>
                    <p:spPr>
                      <a:xfrm>
                        <a:off x="7822604" y="1358944"/>
                        <a:ext cx="3556608" cy="5092382"/>
                      </a:xfrm>
                      <a:prstGeom prst="rect">
                        <a:avLst/>
                      </a:prstGeom>
                    </p:spPr>
                  </p:pic>
                </p:oleObj>
              </mc:Fallback>
            </mc:AlternateContent>
          </a:graphicData>
        </a:graphic>
      </p:graphicFrame>
    </p:spTree>
    <p:extLst>
      <p:ext uri="{BB962C8B-B14F-4D97-AF65-F5344CB8AC3E}">
        <p14:creationId xmlns:p14="http://schemas.microsoft.com/office/powerpoint/2010/main" val="331336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2AC345B-32C3-4ECB-8493-3DA0E51EB1F5}"/>
              </a:ext>
            </a:extLst>
          </p:cNvPr>
          <p:cNvSpPr>
            <a:spLocks noGrp="1"/>
          </p:cNvSpPr>
          <p:nvPr>
            <p:ph type="title"/>
          </p:nvPr>
        </p:nvSpPr>
        <p:spPr/>
        <p:txBody>
          <a:bodyPr>
            <a:noAutofit/>
          </a:bodyPr>
          <a:lstStyle/>
          <a:p>
            <a:pPr algn="ctr"/>
            <a:r>
              <a:rPr lang="pl-PL" sz="2400" dirty="0"/>
              <a:t>Na swojej drodze spotykamy ludzi doświadczonych chorobą, którzy pomagają.</a:t>
            </a:r>
            <a:br>
              <a:rPr lang="pl-PL" sz="2400" dirty="0"/>
            </a:br>
            <a:r>
              <a:rPr lang="pl-PL" sz="2400" dirty="0"/>
              <a:t>Spotkanie z prof. Jerzym Stuhrem w „Alma </a:t>
            </a:r>
            <a:r>
              <a:rPr lang="pl-PL" sz="2400" dirty="0" err="1"/>
              <a:t>Spei</a:t>
            </a:r>
            <a:r>
              <a:rPr lang="pl-PL" sz="2400" dirty="0"/>
              <a:t>” </a:t>
            </a:r>
          </a:p>
        </p:txBody>
      </p:sp>
      <p:sp>
        <p:nvSpPr>
          <p:cNvPr id="3" name="Symbol zastępczy zawartości 2">
            <a:extLst>
              <a:ext uri="{FF2B5EF4-FFF2-40B4-BE49-F238E27FC236}">
                <a16:creationId xmlns:a16="http://schemas.microsoft.com/office/drawing/2014/main" id="{C650E993-E9EF-4523-BF24-2D9EA986A96E}"/>
              </a:ext>
            </a:extLst>
          </p:cNvPr>
          <p:cNvSpPr>
            <a:spLocks noGrp="1"/>
          </p:cNvSpPr>
          <p:nvPr>
            <p:ph idx="1"/>
          </p:nvPr>
        </p:nvSpPr>
        <p:spPr>
          <a:xfrm>
            <a:off x="1522414" y="1905000"/>
            <a:ext cx="9828582" cy="4678362"/>
          </a:xfrm>
        </p:spPr>
        <p:txBody>
          <a:bodyPr>
            <a:normAutofit fontScale="70000" lnSpcReduction="20000"/>
          </a:bodyPr>
          <a:lstStyle/>
          <a:p>
            <a:pPr algn="ctr"/>
            <a:r>
              <a:rPr lang="pl-PL" b="1" dirty="0"/>
              <a:t> </a:t>
            </a:r>
            <a:endParaRPr lang="pl-PL" dirty="0"/>
          </a:p>
          <a:p>
            <a:r>
              <a:rPr lang="pl-PL" dirty="0"/>
              <a:t>9 maja 2018r, odbyło się niezwykłe spotkanie, w którym mieliśmy okazję uczestniczyć. Do siedziby Hospicjum dla Dzieci w Krakowie „Alma </a:t>
            </a:r>
            <a:r>
              <a:rPr lang="pl-PL" dirty="0" err="1"/>
              <a:t>Spei</a:t>
            </a:r>
            <a:r>
              <a:rPr lang="pl-PL" dirty="0"/>
              <a:t>” na specjalne zaproszenie przybył niezwykły gość profesor Jerzy Stuhr – polski aktor filmowy i teatralny, reżyser, pedagog, profesor sztuk teatralnych, pisarz, polonista, laureat Orła za drugoplanową rolę „Persona non grata” oraz nagrody specjalnej za osiągnięcia życia. W spotkaniu z profesorem uczestniczyli wolontariusze Szkolnego Koła Wolontariatu, którzy szczególnie angażowali się w działania </a:t>
            </a:r>
            <a:r>
              <a:rPr lang="pl-PL" dirty="0" err="1"/>
              <a:t>wolontariackie</a:t>
            </a:r>
            <a:r>
              <a:rPr lang="pl-PL" dirty="0"/>
              <a:t>, a także podopieczni Hospicjum wraz z rodzinami oraz ludzie, bez których byłoby jeszcze ciężej rodzicom „umierać razem ze swoim dzieckiem” – pielęgniarki, lekarze, psycholodzy. Ludzie, którzy poświęcają swój czas, dzielą swoją wiedzę i mnożą miłość, po stokroć silniejszą niż śmierć. Do grona osób, które zdecydowały się poświęcić swoje życie tym najmniejszym – dzieciom dołączył także profesor Jerzy Stuhr. Jak dowiedzieliśmy się wcześniej z mediów, a co później potwierdził sam aktor długo zmagał się ze śmiertelną chorobą – rakiem przełyku. Choroba była na tyle postępująca, iż jak mówi aktor „w pewnym momencie lekarze skazali go na śmierć” uznając go za przypadek paliatywny. Dla aktora był to niezwykle trudny czas nie tylko pod względem cierpienia fizycznego, ale również a nawet przede wszystkim w sferze psychicznej. Wtedy właśnie jak opowiadał nam na spotkaniu doświadczył ogromnego wsparcia ze strony nie tylko najbliższych, ale też ludzi, którzy pisali do niego kartki z życzeniami powrotu do zdrowia, listy. Opowiadał o kwestiach duchowych, pokorze jakiej uczy choroba. Obecnie pan Jerzy, jest ambasadorem Stowarzyszenia Wspierania Onkologii „</a:t>
            </a:r>
            <a:r>
              <a:rPr lang="pl-PL" dirty="0" err="1"/>
              <a:t>Unicorn</a:t>
            </a:r>
            <a:r>
              <a:rPr lang="pl-PL" dirty="0"/>
              <a:t>”. Wspólnie z żoną Barbarą pomaga chorym na raka i ich rodzinom. Dziękujemy za niezapomniane wrażenia, wzruszenie do łez i przesłanie, że przecież tak naprawdę liczy się nadzieja, że należy się jej złapać i pokonywać każdy dzień godzina po godzinie. To szczególne przesłanie bo tam, gdzie jest choroba żyje się z całych sił, nie na 100 lecz na 200 procent, bo czasu jest mało i życie trzeba przeżyć szybciej…</a:t>
            </a:r>
          </a:p>
        </p:txBody>
      </p:sp>
    </p:spTree>
    <p:extLst>
      <p:ext uri="{BB962C8B-B14F-4D97-AF65-F5344CB8AC3E}">
        <p14:creationId xmlns:p14="http://schemas.microsoft.com/office/powerpoint/2010/main" val="110974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0122A28-DA9B-495E-89AB-1A02B902AD3B}"/>
              </a:ext>
            </a:extLst>
          </p:cNvPr>
          <p:cNvSpPr>
            <a:spLocks noGrp="1"/>
          </p:cNvSpPr>
          <p:nvPr>
            <p:ph type="title"/>
          </p:nvPr>
        </p:nvSpPr>
        <p:spPr/>
        <p:txBody>
          <a:bodyPr>
            <a:noAutofit/>
          </a:bodyPr>
          <a:lstStyle/>
          <a:p>
            <a:pPr algn="ctr"/>
            <a:r>
              <a:rPr lang="pl-PL" sz="2400" dirty="0"/>
              <a:t>Spotykamy ludzi, którzy dzielą się z nami swoim doświadczeniem, aby móc pomagać rozsądnie.</a:t>
            </a:r>
            <a:br>
              <a:rPr lang="pl-PL" sz="2400" dirty="0"/>
            </a:br>
            <a:r>
              <a:rPr lang="pl-PL" sz="2400" dirty="0"/>
              <a:t>Profesor Jerzy Stuhr </a:t>
            </a:r>
          </a:p>
        </p:txBody>
      </p:sp>
      <p:pic>
        <p:nvPicPr>
          <p:cNvPr id="5" name="Symbol zastępczy zawartości 4">
            <a:extLst>
              <a:ext uri="{FF2B5EF4-FFF2-40B4-BE49-F238E27FC236}">
                <a16:creationId xmlns:a16="http://schemas.microsoft.com/office/drawing/2014/main" id="{136A0BD8-89F6-4C8E-A7A6-F88B53AA471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38028" y="1905000"/>
            <a:ext cx="6656785" cy="4548336"/>
          </a:xfrm>
        </p:spPr>
      </p:pic>
    </p:spTree>
    <p:extLst>
      <p:ext uri="{BB962C8B-B14F-4D97-AF65-F5344CB8AC3E}">
        <p14:creationId xmlns:p14="http://schemas.microsoft.com/office/powerpoint/2010/main" val="140334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71234E6-F7E5-486B-AFA3-00C05AE9EBC7}"/>
              </a:ext>
            </a:extLst>
          </p:cNvPr>
          <p:cNvSpPr>
            <a:spLocks noGrp="1"/>
          </p:cNvSpPr>
          <p:nvPr>
            <p:ph type="title"/>
          </p:nvPr>
        </p:nvSpPr>
        <p:spPr/>
        <p:txBody>
          <a:bodyPr>
            <a:normAutofit fontScale="90000"/>
          </a:bodyPr>
          <a:lstStyle/>
          <a:p>
            <a:pPr algn="ctr"/>
            <a:r>
              <a:rPr lang="pl-PL" dirty="0"/>
              <a:t>Spotkania z „Alma </a:t>
            </a:r>
            <a:r>
              <a:rPr lang="pl-PL" dirty="0" err="1"/>
              <a:t>Spei</a:t>
            </a:r>
            <a:r>
              <a:rPr lang="pl-PL" dirty="0"/>
              <a:t>” – poznajemy rodziny i podopiecznych. Mieliśmy okazję poznać Maję – dzielną Wojowniczkę.</a:t>
            </a:r>
          </a:p>
        </p:txBody>
      </p:sp>
      <p:pic>
        <p:nvPicPr>
          <p:cNvPr id="9" name="Symbol zastępczy zawartości 8">
            <a:extLst>
              <a:ext uri="{FF2B5EF4-FFF2-40B4-BE49-F238E27FC236}">
                <a16:creationId xmlns:a16="http://schemas.microsoft.com/office/drawing/2014/main" id="{587CAF18-937B-475D-AE89-523DE27DC4B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94013" y="1905000"/>
            <a:ext cx="6400800" cy="4267200"/>
          </a:xfrm>
        </p:spPr>
      </p:pic>
    </p:spTree>
    <p:extLst>
      <p:ext uri="{BB962C8B-B14F-4D97-AF65-F5344CB8AC3E}">
        <p14:creationId xmlns:p14="http://schemas.microsoft.com/office/powerpoint/2010/main" val="281135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746AA54-5265-4BCF-A92A-4CE8FA61219E}"/>
              </a:ext>
            </a:extLst>
          </p:cNvPr>
          <p:cNvSpPr>
            <a:spLocks noGrp="1"/>
          </p:cNvSpPr>
          <p:nvPr>
            <p:ph type="title"/>
          </p:nvPr>
        </p:nvSpPr>
        <p:spPr/>
        <p:txBody>
          <a:bodyPr/>
          <a:lstStyle/>
          <a:p>
            <a:pPr algn="ctr"/>
            <a:r>
              <a:rPr lang="pl-PL" dirty="0"/>
              <a:t>Bo wielkie chwile rodzą się same…</a:t>
            </a:r>
          </a:p>
        </p:txBody>
      </p:sp>
      <p:pic>
        <p:nvPicPr>
          <p:cNvPr id="6" name="Symbol zastępczy obrazu 5">
            <a:extLst>
              <a:ext uri="{FF2B5EF4-FFF2-40B4-BE49-F238E27FC236}">
                <a16:creationId xmlns:a16="http://schemas.microsoft.com/office/drawing/2014/main" id="{497BC7AD-CC22-4954-83DC-CEDF8293283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3101" r="3101"/>
          <a:stretch>
            <a:fillRect/>
          </a:stretch>
        </p:blipFill>
        <p:spPr/>
      </p:pic>
      <p:sp>
        <p:nvSpPr>
          <p:cNvPr id="4" name="Symbol zastępczy tekstu 3">
            <a:extLst>
              <a:ext uri="{FF2B5EF4-FFF2-40B4-BE49-F238E27FC236}">
                <a16:creationId xmlns:a16="http://schemas.microsoft.com/office/drawing/2014/main" id="{50964759-C39E-4E8E-AA26-C419476C9634}"/>
              </a:ext>
            </a:extLst>
          </p:cNvPr>
          <p:cNvSpPr>
            <a:spLocks noGrp="1"/>
          </p:cNvSpPr>
          <p:nvPr>
            <p:ph type="body" sz="half" idx="2"/>
          </p:nvPr>
        </p:nvSpPr>
        <p:spPr/>
        <p:txBody>
          <a:bodyPr/>
          <a:lstStyle/>
          <a:p>
            <a:endParaRPr lang="pl-PL"/>
          </a:p>
        </p:txBody>
      </p:sp>
      <p:pic>
        <p:nvPicPr>
          <p:cNvPr id="8" name="Obraz 7">
            <a:extLst>
              <a:ext uri="{FF2B5EF4-FFF2-40B4-BE49-F238E27FC236}">
                <a16:creationId xmlns:a16="http://schemas.microsoft.com/office/drawing/2014/main" id="{E8E17199-02E4-453C-8D7F-D69F3E9A55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6163" y="1737501"/>
            <a:ext cx="2971300" cy="4451386"/>
          </a:xfrm>
          <a:prstGeom prst="rect">
            <a:avLst/>
          </a:prstGeom>
        </p:spPr>
      </p:pic>
    </p:spTree>
    <p:extLst>
      <p:ext uri="{BB962C8B-B14F-4D97-AF65-F5344CB8AC3E}">
        <p14:creationId xmlns:p14="http://schemas.microsoft.com/office/powerpoint/2010/main" val="895895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AC36DA05-CD0F-4451-B020-FB5506AA9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772" y="332656"/>
            <a:ext cx="3425577" cy="6089915"/>
          </a:xfrm>
          <a:prstGeom prst="rect">
            <a:avLst/>
          </a:prstGeom>
        </p:spPr>
      </p:pic>
      <p:pic>
        <p:nvPicPr>
          <p:cNvPr id="5" name="Obraz 4">
            <a:extLst>
              <a:ext uri="{FF2B5EF4-FFF2-40B4-BE49-F238E27FC236}">
                <a16:creationId xmlns:a16="http://schemas.microsoft.com/office/drawing/2014/main" id="{E0B22CFF-9DF3-47D7-8C2A-BD967B3DEB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4252" y="2276872"/>
            <a:ext cx="5888654" cy="3312368"/>
          </a:xfrm>
          <a:prstGeom prst="rect">
            <a:avLst/>
          </a:prstGeom>
        </p:spPr>
      </p:pic>
    </p:spTree>
    <p:extLst>
      <p:ext uri="{BB962C8B-B14F-4D97-AF65-F5344CB8AC3E}">
        <p14:creationId xmlns:p14="http://schemas.microsoft.com/office/powerpoint/2010/main" val="3387003527"/>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B579C80-2CB7-4B39-BDBA-A5C69580FEDF}"/>
              </a:ext>
            </a:extLst>
          </p:cNvPr>
          <p:cNvSpPr>
            <a:spLocks noGrp="1"/>
          </p:cNvSpPr>
          <p:nvPr>
            <p:ph type="title"/>
          </p:nvPr>
        </p:nvSpPr>
        <p:spPr/>
        <p:txBody>
          <a:bodyPr/>
          <a:lstStyle/>
          <a:p>
            <a:pPr algn="ctr"/>
            <a:r>
              <a:rPr lang="pl-PL" dirty="0"/>
              <a:t>Nabywamy wiedzę i umiejętności – warsztaty z „Dog </a:t>
            </a:r>
            <a:r>
              <a:rPr lang="pl-PL" dirty="0" err="1"/>
              <a:t>Rescue</a:t>
            </a:r>
            <a:r>
              <a:rPr lang="pl-PL" dirty="0"/>
              <a:t>” – </a:t>
            </a:r>
            <a:r>
              <a:rPr lang="pl-PL" dirty="0" err="1"/>
              <a:t>Cafe</a:t>
            </a:r>
            <a:r>
              <a:rPr lang="pl-PL" dirty="0"/>
              <a:t> </a:t>
            </a:r>
            <a:r>
              <a:rPr lang="pl-PL" dirty="0" err="1"/>
              <a:t>Bonobo</a:t>
            </a:r>
            <a:r>
              <a:rPr lang="pl-PL" dirty="0"/>
              <a:t>.</a:t>
            </a:r>
          </a:p>
        </p:txBody>
      </p:sp>
      <p:sp>
        <p:nvSpPr>
          <p:cNvPr id="3" name="Symbol zastępczy tekstu 2">
            <a:extLst>
              <a:ext uri="{FF2B5EF4-FFF2-40B4-BE49-F238E27FC236}">
                <a16:creationId xmlns:a16="http://schemas.microsoft.com/office/drawing/2014/main" id="{284299B7-D131-491C-AF87-C4F2BDA3D402}"/>
              </a:ext>
            </a:extLst>
          </p:cNvPr>
          <p:cNvSpPr>
            <a:spLocks noGrp="1"/>
          </p:cNvSpPr>
          <p:nvPr>
            <p:ph type="body" sz="half" idx="2"/>
          </p:nvPr>
        </p:nvSpPr>
        <p:spPr/>
        <p:txBody>
          <a:bodyPr/>
          <a:lstStyle/>
          <a:p>
            <a:endParaRPr lang="pl-PL"/>
          </a:p>
        </p:txBody>
      </p:sp>
      <p:pic>
        <p:nvPicPr>
          <p:cNvPr id="6" name="Symbol zastępczy zawartości 5">
            <a:extLst>
              <a:ext uri="{FF2B5EF4-FFF2-40B4-BE49-F238E27FC236}">
                <a16:creationId xmlns:a16="http://schemas.microsoft.com/office/drawing/2014/main" id="{1C892014-C079-4129-9F46-DAA19C90D0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52194" y="1905000"/>
            <a:ext cx="5384800" cy="4038600"/>
          </a:xfrm>
        </p:spPr>
      </p:pic>
      <p:pic>
        <p:nvPicPr>
          <p:cNvPr id="8" name="Obraz 7">
            <a:extLst>
              <a:ext uri="{FF2B5EF4-FFF2-40B4-BE49-F238E27FC236}">
                <a16:creationId xmlns:a16="http://schemas.microsoft.com/office/drawing/2014/main" id="{26C600D7-7DC7-4B26-BF97-063C45A623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7868" y="3212976"/>
            <a:ext cx="3168352" cy="3024336"/>
          </a:xfrm>
          <a:prstGeom prst="rect">
            <a:avLst/>
          </a:prstGeom>
        </p:spPr>
      </p:pic>
    </p:spTree>
    <p:extLst>
      <p:ext uri="{BB962C8B-B14F-4D97-AF65-F5344CB8AC3E}">
        <p14:creationId xmlns:p14="http://schemas.microsoft.com/office/powerpoint/2010/main" val="300709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5C01349-57EA-48D9-8DC7-31AC96E7EB31}"/>
              </a:ext>
            </a:extLst>
          </p:cNvPr>
          <p:cNvSpPr>
            <a:spLocks noGrp="1"/>
          </p:cNvSpPr>
          <p:nvPr>
            <p:ph type="title"/>
          </p:nvPr>
        </p:nvSpPr>
        <p:spPr/>
        <p:txBody>
          <a:bodyPr/>
          <a:lstStyle/>
          <a:p>
            <a:pPr algn="ctr"/>
            <a:r>
              <a:rPr lang="pl-PL" dirty="0"/>
              <a:t>Warsztaty „Kochaj, szanuj, pomagaj”.</a:t>
            </a:r>
          </a:p>
        </p:txBody>
      </p:sp>
      <p:pic>
        <p:nvPicPr>
          <p:cNvPr id="6" name="Symbol zastępczy zawartości 5">
            <a:extLst>
              <a:ext uri="{FF2B5EF4-FFF2-40B4-BE49-F238E27FC236}">
                <a16:creationId xmlns:a16="http://schemas.microsoft.com/office/drawing/2014/main" id="{800C2FD1-AE31-4D8D-9DD5-AFC27DD9B90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22413" y="2795587"/>
            <a:ext cx="4419600" cy="2486025"/>
          </a:xfrm>
        </p:spPr>
      </p:pic>
      <p:pic>
        <p:nvPicPr>
          <p:cNvPr id="8" name="Symbol zastępczy zawartości 7">
            <a:extLst>
              <a:ext uri="{FF2B5EF4-FFF2-40B4-BE49-F238E27FC236}">
                <a16:creationId xmlns:a16="http://schemas.microsoft.com/office/drawing/2014/main" id="{06BD9328-F98A-49CD-AC22-4A2FF0AF76A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46813" y="2795587"/>
            <a:ext cx="4419600" cy="2486025"/>
          </a:xfrm>
        </p:spPr>
      </p:pic>
    </p:spTree>
    <p:extLst>
      <p:ext uri="{BB962C8B-B14F-4D97-AF65-F5344CB8AC3E}">
        <p14:creationId xmlns:p14="http://schemas.microsoft.com/office/powerpoint/2010/main" val="704893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7AB3CEF-1AE6-4034-A147-29396C1D5028}"/>
              </a:ext>
            </a:extLst>
          </p:cNvPr>
          <p:cNvSpPr>
            <a:spLocks noGrp="1"/>
          </p:cNvSpPr>
          <p:nvPr>
            <p:ph type="title"/>
          </p:nvPr>
        </p:nvSpPr>
        <p:spPr/>
        <p:txBody>
          <a:bodyPr>
            <a:normAutofit fontScale="90000"/>
          </a:bodyPr>
          <a:lstStyle/>
          <a:p>
            <a:pPr algn="ctr"/>
            <a:r>
              <a:rPr lang="pl-PL" dirty="0"/>
              <a:t>Warsztaty z projektem edukacyjnym „Wolontariat – pomaganie przez działanie”</a:t>
            </a:r>
          </a:p>
        </p:txBody>
      </p:sp>
    </p:spTree>
    <p:extLst>
      <p:ext uri="{BB962C8B-B14F-4D97-AF65-F5344CB8AC3E}">
        <p14:creationId xmlns:p14="http://schemas.microsoft.com/office/powerpoint/2010/main" val="405381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7688337-EA46-4103-951B-A63E475697BE}"/>
              </a:ext>
            </a:extLst>
          </p:cNvPr>
          <p:cNvSpPr>
            <a:spLocks noGrp="1"/>
          </p:cNvSpPr>
          <p:nvPr>
            <p:ph type="title"/>
          </p:nvPr>
        </p:nvSpPr>
        <p:spPr/>
        <p:txBody>
          <a:bodyPr/>
          <a:lstStyle/>
          <a:p>
            <a:r>
              <a:rPr lang="pl-PL" dirty="0"/>
              <a:t>Dyskusje i wymiana doświadczeń podczas warsztatów Stowarzyszenia „Dog </a:t>
            </a:r>
            <a:r>
              <a:rPr lang="pl-PL" dirty="0" err="1"/>
              <a:t>Rescue</a:t>
            </a:r>
            <a:r>
              <a:rPr lang="pl-PL" dirty="0"/>
              <a:t>”.</a:t>
            </a:r>
          </a:p>
        </p:txBody>
      </p:sp>
      <p:pic>
        <p:nvPicPr>
          <p:cNvPr id="6" name="Symbol zastępczy obrazu 5">
            <a:extLst>
              <a:ext uri="{FF2B5EF4-FFF2-40B4-BE49-F238E27FC236}">
                <a16:creationId xmlns:a16="http://schemas.microsoft.com/office/drawing/2014/main" id="{865A4217-718C-4A8E-ABF8-630C7AA2AFF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0552" r="10552"/>
          <a:stretch>
            <a:fillRect/>
          </a:stretch>
        </p:blipFill>
        <p:spPr/>
      </p:pic>
      <p:sp>
        <p:nvSpPr>
          <p:cNvPr id="4" name="Symbol zastępczy tekstu 3">
            <a:extLst>
              <a:ext uri="{FF2B5EF4-FFF2-40B4-BE49-F238E27FC236}">
                <a16:creationId xmlns:a16="http://schemas.microsoft.com/office/drawing/2014/main" id="{F2A7CE3A-FD7E-46B9-ABA2-33351A70C151}"/>
              </a:ext>
            </a:extLst>
          </p:cNvPr>
          <p:cNvSpPr>
            <a:spLocks noGrp="1"/>
          </p:cNvSpPr>
          <p:nvPr>
            <p:ph type="body" sz="half" idx="2"/>
          </p:nvPr>
        </p:nvSpPr>
        <p:spPr>
          <a:xfrm>
            <a:off x="7822604" y="2636912"/>
            <a:ext cx="3528391" cy="3518036"/>
          </a:xfrm>
        </p:spPr>
        <p:txBody>
          <a:bodyPr>
            <a:normAutofit lnSpcReduction="10000"/>
          </a:bodyPr>
          <a:lstStyle/>
          <a:p>
            <a:r>
              <a:rPr lang="pl-PL" dirty="0"/>
              <a:t>Spotkanie z pracownikami Stowarzyszenia Dog </a:t>
            </a:r>
            <a:r>
              <a:rPr lang="pl-PL" dirty="0" err="1"/>
              <a:t>Rescue</a:t>
            </a:r>
            <a:r>
              <a:rPr lang="pl-PL" dirty="0"/>
              <a:t>, z którym współpracujemy w ramach realizowanego projektu „Pomaganie przez działanie”. Na spotkaniu, w którym wzięli udział uczniowie – wolontariusze działający czynnie na rzecz Stowarzyszenia obecni byli pani Katarzyna Giza - Szpakowicz wraz panem Łukaszem Szpakowiczem. Jako aktywni działacze na rzecz zwierząt Państwo Szpakowicz zajmują się od dawna propagowaniem idei pomocy zwierzętom, poprzez m.in. prelekcje prowadzone w szkołach na terenie Krakowa i okolic</a:t>
            </a:r>
          </a:p>
        </p:txBody>
      </p:sp>
    </p:spTree>
    <p:extLst>
      <p:ext uri="{BB962C8B-B14F-4D97-AF65-F5344CB8AC3E}">
        <p14:creationId xmlns:p14="http://schemas.microsoft.com/office/powerpoint/2010/main" val="25953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FA6116C-0D61-4A7C-A238-F816106CF2D0}"/>
              </a:ext>
            </a:extLst>
          </p:cNvPr>
          <p:cNvSpPr>
            <a:spLocks noGrp="1"/>
          </p:cNvSpPr>
          <p:nvPr>
            <p:ph type="title"/>
          </p:nvPr>
        </p:nvSpPr>
        <p:spPr/>
        <p:txBody>
          <a:bodyPr>
            <a:normAutofit fontScale="90000"/>
          </a:bodyPr>
          <a:lstStyle/>
          <a:p>
            <a:pPr algn="ctr"/>
            <a:r>
              <a:rPr lang="pl-PL" dirty="0"/>
              <a:t>Łączymy przyjemne z pożytecznym – warsztaty i akcja adopcyjna w Parku Decjusza.</a:t>
            </a:r>
          </a:p>
        </p:txBody>
      </p:sp>
      <p:sp>
        <p:nvSpPr>
          <p:cNvPr id="3" name="Symbol zastępczy tekstu 2">
            <a:extLst>
              <a:ext uri="{FF2B5EF4-FFF2-40B4-BE49-F238E27FC236}">
                <a16:creationId xmlns:a16="http://schemas.microsoft.com/office/drawing/2014/main" id="{F157CB5B-C697-499B-8B38-2EB6D0FEAA82}"/>
              </a:ext>
            </a:extLst>
          </p:cNvPr>
          <p:cNvSpPr>
            <a:spLocks noGrp="1"/>
          </p:cNvSpPr>
          <p:nvPr>
            <p:ph type="body" idx="1"/>
          </p:nvPr>
        </p:nvSpPr>
        <p:spPr/>
        <p:txBody>
          <a:bodyPr>
            <a:normAutofit fontScale="85000" lnSpcReduction="20000"/>
          </a:bodyPr>
          <a:lstStyle/>
          <a:p>
            <a:pPr algn="ctr"/>
            <a:r>
              <a:rPr lang="pl-PL" dirty="0"/>
              <a:t>Poznajemy twórczość</a:t>
            </a:r>
          </a:p>
          <a:p>
            <a:pPr algn="ctr"/>
            <a:r>
              <a:rPr lang="pl-PL" dirty="0"/>
              <a:t>Bronisława Chromego – poczęstunek </a:t>
            </a:r>
          </a:p>
          <a:p>
            <a:pPr algn="ctr"/>
            <a:r>
              <a:rPr lang="pl-PL" dirty="0"/>
              <a:t>w galerii.</a:t>
            </a:r>
          </a:p>
        </p:txBody>
      </p:sp>
      <p:pic>
        <p:nvPicPr>
          <p:cNvPr id="8" name="Symbol zastępczy zawartości 7">
            <a:extLst>
              <a:ext uri="{FF2B5EF4-FFF2-40B4-BE49-F238E27FC236}">
                <a16:creationId xmlns:a16="http://schemas.microsoft.com/office/drawing/2014/main" id="{97AE298A-02DD-40BE-9809-CD9071BDA2F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22413" y="2839641"/>
            <a:ext cx="4416425" cy="3312318"/>
          </a:xfrm>
        </p:spPr>
      </p:pic>
      <p:sp>
        <p:nvSpPr>
          <p:cNvPr id="5" name="Symbol zastępczy tekstu 4">
            <a:extLst>
              <a:ext uri="{FF2B5EF4-FFF2-40B4-BE49-F238E27FC236}">
                <a16:creationId xmlns:a16="http://schemas.microsoft.com/office/drawing/2014/main" id="{1B0EB940-7D1D-4856-A000-68382A3B39C5}"/>
              </a:ext>
            </a:extLst>
          </p:cNvPr>
          <p:cNvSpPr>
            <a:spLocks noGrp="1"/>
          </p:cNvSpPr>
          <p:nvPr>
            <p:ph type="body" sz="quarter" idx="3"/>
          </p:nvPr>
        </p:nvSpPr>
        <p:spPr/>
        <p:txBody>
          <a:bodyPr/>
          <a:lstStyle/>
          <a:p>
            <a:pPr algn="ctr"/>
            <a:r>
              <a:rPr lang="pl-PL" dirty="0"/>
              <a:t>Pomagamy zwierzętom</a:t>
            </a:r>
          </a:p>
          <a:p>
            <a:pPr algn="ctr"/>
            <a:r>
              <a:rPr lang="pl-PL" dirty="0"/>
              <a:t> znaleźć nowy dom.</a:t>
            </a:r>
          </a:p>
        </p:txBody>
      </p:sp>
      <p:pic>
        <p:nvPicPr>
          <p:cNvPr id="10" name="Symbol zastępczy zawartości 9">
            <a:extLst>
              <a:ext uri="{FF2B5EF4-FFF2-40B4-BE49-F238E27FC236}">
                <a16:creationId xmlns:a16="http://schemas.microsoft.com/office/drawing/2014/main" id="{B75BFDE4-7B1D-4789-886E-1740D20A8D67}"/>
              </a:ext>
            </a:extLst>
          </p:cNvPr>
          <p:cNvPicPr>
            <a:picLocks noGrp="1" noChangeAspect="1"/>
          </p:cNvPicPr>
          <p:nvPr>
            <p:ph sz="half" idx="13"/>
          </p:nvPr>
        </p:nvPicPr>
        <p:blipFill>
          <a:blip r:embed="rId3">
            <a:extLst>
              <a:ext uri="{28A0092B-C50C-407E-A947-70E740481C1C}">
                <a14:useLocalDpi xmlns:a14="http://schemas.microsoft.com/office/drawing/2010/main" val="0"/>
              </a:ext>
            </a:extLst>
          </a:blip>
          <a:stretch>
            <a:fillRect/>
          </a:stretch>
        </p:blipFill>
        <p:spPr>
          <a:xfrm>
            <a:off x="6246813" y="2839641"/>
            <a:ext cx="4416425" cy="3312318"/>
          </a:xfrm>
        </p:spPr>
      </p:pic>
    </p:spTree>
    <p:extLst>
      <p:ext uri="{BB962C8B-B14F-4D97-AF65-F5344CB8AC3E}">
        <p14:creationId xmlns:p14="http://schemas.microsoft.com/office/powerpoint/2010/main" val="534203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6C43433-7E06-4B65-8DB4-AE1742739D5C}"/>
              </a:ext>
            </a:extLst>
          </p:cNvPr>
          <p:cNvSpPr>
            <a:spLocks noGrp="1"/>
          </p:cNvSpPr>
          <p:nvPr>
            <p:ph type="ctrTitle"/>
          </p:nvPr>
        </p:nvSpPr>
        <p:spPr/>
        <p:txBody>
          <a:bodyPr/>
          <a:lstStyle/>
          <a:p>
            <a:pPr algn="ctr"/>
            <a:r>
              <a:rPr lang="pl-PL" sz="2400" dirty="0"/>
              <a:t>„Człowiek jest wielki nie przez to, co posiada, lecz przez to kim jest i nie przez to, co ma, lecz przez to, czym dzieli się z innymi”.</a:t>
            </a:r>
            <a:br>
              <a:rPr lang="pl-PL" sz="2400" dirty="0"/>
            </a:br>
            <a:r>
              <a:rPr lang="pl-PL" sz="2400" dirty="0"/>
              <a:t>Święty Jan Paweł II</a:t>
            </a:r>
          </a:p>
        </p:txBody>
      </p:sp>
      <p:sp>
        <p:nvSpPr>
          <p:cNvPr id="3" name="Podtytuł 2">
            <a:extLst>
              <a:ext uri="{FF2B5EF4-FFF2-40B4-BE49-F238E27FC236}">
                <a16:creationId xmlns:a16="http://schemas.microsoft.com/office/drawing/2014/main" id="{7D6B7DF1-A22E-421A-BB0D-14F5B4BEABD4}"/>
              </a:ext>
            </a:extLst>
          </p:cNvPr>
          <p:cNvSpPr>
            <a:spLocks noGrp="1"/>
          </p:cNvSpPr>
          <p:nvPr>
            <p:ph type="subTitle" idx="1"/>
          </p:nvPr>
        </p:nvSpPr>
        <p:spPr/>
        <p:txBody>
          <a:bodyPr/>
          <a:lstStyle/>
          <a:p>
            <a:r>
              <a:rPr lang="pl-PL" dirty="0"/>
              <a:t>Szkolny Klub Wolontariatu 2017/2018</a:t>
            </a:r>
          </a:p>
        </p:txBody>
      </p:sp>
    </p:spTree>
    <p:extLst>
      <p:ext uri="{BB962C8B-B14F-4D97-AF65-F5344CB8AC3E}">
        <p14:creationId xmlns:p14="http://schemas.microsoft.com/office/powerpoint/2010/main" val="410772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7263DD36-E9BF-4535-AA48-50BCFC611C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780" y="2420888"/>
            <a:ext cx="2252849" cy="4005064"/>
          </a:xfrm>
          <a:prstGeom prst="rect">
            <a:avLst/>
          </a:prstGeom>
        </p:spPr>
      </p:pic>
      <p:pic>
        <p:nvPicPr>
          <p:cNvPr id="5" name="Obraz 4">
            <a:extLst>
              <a:ext uri="{FF2B5EF4-FFF2-40B4-BE49-F238E27FC236}">
                <a16:creationId xmlns:a16="http://schemas.microsoft.com/office/drawing/2014/main" id="{9B583755-4442-4967-920D-48FDADB876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4092" y="404664"/>
            <a:ext cx="8375915" cy="4711452"/>
          </a:xfrm>
          <a:prstGeom prst="rect">
            <a:avLst/>
          </a:prstGeom>
        </p:spPr>
      </p:pic>
    </p:spTree>
    <p:extLst>
      <p:ext uri="{BB962C8B-B14F-4D97-AF65-F5344CB8AC3E}">
        <p14:creationId xmlns:p14="http://schemas.microsoft.com/office/powerpoint/2010/main" val="4096703876"/>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ablica 16x9">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extLst>
    <a:ext uri="{05A4C25C-085E-4340-85A3-A5531E510DB2}">
      <thm15:themeFamily xmlns:thm15="http://schemas.microsoft.com/office/thememl/2012/main" name="Office_9529485_TF02804846_TF02804846.potx" id="{BC55DF40-C1B1-4324-9390-76F7A3F99AD7}" vid="{03A57810-FD05-498B-89FB-B0E4345A6C5D}"/>
    </a:ext>
  </a:extLst>
</a:theme>
</file>

<file path=ppt/theme/theme2.xml><?xml version="1.0" encoding="utf-8"?>
<a:theme xmlns:a="http://schemas.openxmlformats.org/drawingml/2006/main" name="Motyw pakietu Offic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Prezentacja w stylu tablicy związana z edukacją (panoramiczna)</Template>
  <TotalTime>335</TotalTime>
  <Words>1471</Words>
  <Application>Microsoft Office PowerPoint</Application>
  <PresentationFormat>Niestandardowy</PresentationFormat>
  <Paragraphs>120</Paragraphs>
  <Slides>85</Slides>
  <Notes>14</Notes>
  <HiddenSlides>0</HiddenSlides>
  <MMClips>0</MMClips>
  <ScaleCrop>false</ScaleCrop>
  <HeadingPairs>
    <vt:vector size="8" baseType="variant">
      <vt:variant>
        <vt:lpstr>Używane czcionki</vt:lpstr>
      </vt:variant>
      <vt:variant>
        <vt:i4>3</vt:i4>
      </vt:variant>
      <vt:variant>
        <vt:lpstr>Motyw</vt:lpstr>
      </vt:variant>
      <vt:variant>
        <vt:i4>1</vt:i4>
      </vt:variant>
      <vt:variant>
        <vt:lpstr>Osadzone serwery OLE</vt:lpstr>
      </vt:variant>
      <vt:variant>
        <vt:i4>1</vt:i4>
      </vt:variant>
      <vt:variant>
        <vt:lpstr>Tytuły slajdów</vt:lpstr>
      </vt:variant>
      <vt:variant>
        <vt:i4>85</vt:i4>
      </vt:variant>
    </vt:vector>
  </HeadingPairs>
  <TitlesOfParts>
    <vt:vector size="90" baseType="lpstr">
      <vt:lpstr>Arial</vt:lpstr>
      <vt:lpstr>Consolas</vt:lpstr>
      <vt:lpstr>Corbel</vt:lpstr>
      <vt:lpstr>Tablica 16x9</vt:lpstr>
      <vt:lpstr>Document</vt:lpstr>
      <vt:lpstr>Wolontariat – kronika rok szkolny 2017/2018</vt:lpstr>
      <vt:lpstr>Ogólnoszkolna Akcja Adopcyjna  „Zaadoptuj Zwierzaka”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Zbiórka darów dla Dog Rescue i innych schronisk  „Pomagamy Zwierzakom Bezdomniakom”.|</vt:lpstr>
      <vt:lpstr>Prezentacja programu PowerPoint</vt:lpstr>
      <vt:lpstr>Wolontariat akcyjny – kiermasz charytatywny na rzecz zwierząt.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 Targi Bożonarodzeniowe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Dziękujemy Przyjaciołom z Fundacji Podkarpackie Hospicjum dla Dzieci  w Rzeszowie za dary na kiermasz!!!</vt:lpstr>
      <vt:lpstr>Pod hasłem „Każdy może zostać  św. Mikołajem” klasa 7a realizowała akcję na rzecz chorej dziewczynki – Marysi-podopiecznej hospicjum  „Alma Spei”.</vt:lpstr>
      <vt:lpstr>Pomagamy wioskom na Saonie</vt:lpstr>
      <vt:lpstr>Wioski Haitańskie</vt:lpstr>
      <vt:lpstr>Saona</vt:lpstr>
      <vt:lpstr>Prezentacja programu PowerPoint</vt:lpstr>
      <vt:lpstr>Wspólnie z przyjaciółmi  z „Alma Spei” realizujemy projekty.</vt:lpstr>
      <vt:lpstr>Prelekcje dla uczniów klas siódmych prowadził koordynator wolontariatu „Alma Spei” pan Robert Rajca</vt:lpstr>
      <vt:lpstr>Prezentacja programu PowerPoint</vt:lpstr>
      <vt:lpstr>Klasa 5c w projekcie  „Pomaganie przez działanie”</vt:lpstr>
      <vt:lpstr>03.02.2018r.</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„Sursum Corda” – Świąteczne Kartki Dobroczynne.</vt:lpstr>
      <vt:lpstr>Pomagamy dzieciom z „Alma Spei”</vt:lpstr>
      <vt:lpstr>„Bo dobro, to jedyna rzecz, która się mnoży, gdy się ją dzieli…”</vt:lpstr>
      <vt:lpstr>Wspieramy Stowarzyszenie „Sursum Corda”</vt:lpstr>
      <vt:lpstr>Odwiedzamy małych podopiecznych  z „Alma Spei”</vt:lpstr>
      <vt:lpstr>Targi Wielkanocne – wspieramy zwierzaki</vt:lpstr>
      <vt:lpstr>Wspieramy zwierzaki</vt:lpstr>
      <vt:lpstr>Wspieramy inicjatywy sportowe  w naszym mieście</vt:lpstr>
      <vt:lpstr>17 Cracovia Marathon</vt:lpstr>
      <vt:lpstr>Pomagamy utrzymać porządek</vt:lpstr>
      <vt:lpstr>Kibicujemy i zagrzewamy do walki, dbamy o to, aby nie zabrakło wody.</vt:lpstr>
      <vt:lpstr>Współpracujemy z innymi szkołami, zawiązujemy przyjaźnie.</vt:lpstr>
      <vt:lpstr>Punkt nawadniania</vt:lpstr>
      <vt:lpstr>Pomagamy dzieciom – kwestujemy na rzecz podopiecznych „Alma Spei” – Hospicjum dla Dzieci w Krakowie.</vt:lpstr>
      <vt:lpstr>Zbieramy książki dla szpitali w Krakowie, pomagamy tworzyć biblioteki dla chorych.</vt:lpstr>
      <vt:lpstr>Praca wolontariusza to również fizyczny wysiłek.  Z mozołem pakujemy i segregujemy książki dla szpitali  w Krakowie.</vt:lpstr>
      <vt:lpstr>Na swojej drodze spotykamy ludzi doświadczonych chorobą, którzy pomagają. Spotkanie z prof. Jerzym Stuhrem w „Alma Spei” </vt:lpstr>
      <vt:lpstr>Spotykamy ludzi, którzy dzielą się z nami swoim doświadczeniem, aby móc pomagać rozsądnie. Profesor Jerzy Stuhr </vt:lpstr>
      <vt:lpstr>Spotkania z „Alma Spei” – poznajemy rodziny i podopiecznych. Mieliśmy okazję poznać Maję – dzielną Wojowniczkę.</vt:lpstr>
      <vt:lpstr>Bo wielkie chwile rodzą się same…</vt:lpstr>
      <vt:lpstr>Nabywamy wiedzę i umiejętności – warsztaty z „Dog Rescue” – Cafe Bonobo.</vt:lpstr>
      <vt:lpstr>Warsztaty „Kochaj, szanuj, pomagaj”.</vt:lpstr>
      <vt:lpstr>Warsztaty z projektem edukacyjnym „Wolontariat – pomaganie przez działanie”</vt:lpstr>
      <vt:lpstr>Dyskusje i wymiana doświadczeń podczas warsztatów Stowarzyszenia „Dog Rescue”.</vt:lpstr>
      <vt:lpstr>Łączymy przyjemne z pożytecznym – warsztaty i akcja adopcyjna w Parku Decjusza.</vt:lpstr>
      <vt:lpstr>„Człowiek jest wielki nie przez to, co posiada, lecz przez to kim jest i nie przez to, co ma, lecz przez to, czym dzieli się z innymi”. Święty Jan Paweł II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Wolontariat na rzecz Dog Rescue i Alma Spei</dc:title>
  <dc:creator>Aga</dc:creator>
  <cp:lastModifiedBy>agnieszkao.orlowska@gmail.com</cp:lastModifiedBy>
  <cp:revision>86</cp:revision>
  <dcterms:created xsi:type="dcterms:W3CDTF">2017-12-06T17:04:53Z</dcterms:created>
  <dcterms:modified xsi:type="dcterms:W3CDTF">2018-06-27T13:56:54Z</dcterms:modified>
</cp:coreProperties>
</file>